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>
        <p:scale>
          <a:sx n="81" d="100"/>
          <a:sy n="81" d="100"/>
        </p:scale>
        <p:origin x="-258" y="3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434E-3B49-41D6-B7CB-12F7942B9EA4}" type="datetimeFigureOut">
              <a:rPr lang="nb-NO" smtClean="0"/>
              <a:t>22.09.2014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E8EB4-936A-4C26-8921-440E9C15776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07210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434E-3B49-41D6-B7CB-12F7942B9EA4}" type="datetimeFigureOut">
              <a:rPr lang="nb-NO" smtClean="0"/>
              <a:t>22.09.2014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E8EB4-936A-4C26-8921-440E9C15776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49785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434E-3B49-41D6-B7CB-12F7942B9EA4}" type="datetimeFigureOut">
              <a:rPr lang="nb-NO" smtClean="0"/>
              <a:t>22.09.2014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E8EB4-936A-4C26-8921-440E9C15776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34120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434E-3B49-41D6-B7CB-12F7942B9EA4}" type="datetimeFigureOut">
              <a:rPr lang="nb-NO" smtClean="0"/>
              <a:t>22.09.2014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E8EB4-936A-4C26-8921-440E9C15776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75349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434E-3B49-41D6-B7CB-12F7942B9EA4}" type="datetimeFigureOut">
              <a:rPr lang="nb-NO" smtClean="0"/>
              <a:t>22.09.2014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E8EB4-936A-4C26-8921-440E9C15776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3069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434E-3B49-41D6-B7CB-12F7942B9EA4}" type="datetimeFigureOut">
              <a:rPr lang="nb-NO" smtClean="0"/>
              <a:t>22.09.2014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E8EB4-936A-4C26-8921-440E9C15776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72100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434E-3B49-41D6-B7CB-12F7942B9EA4}" type="datetimeFigureOut">
              <a:rPr lang="nb-NO" smtClean="0"/>
              <a:t>22.09.2014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E8EB4-936A-4C26-8921-440E9C15776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43665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434E-3B49-41D6-B7CB-12F7942B9EA4}" type="datetimeFigureOut">
              <a:rPr lang="nb-NO" smtClean="0"/>
              <a:t>22.09.2014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E8EB4-936A-4C26-8921-440E9C15776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56429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434E-3B49-41D6-B7CB-12F7942B9EA4}" type="datetimeFigureOut">
              <a:rPr lang="nb-NO" smtClean="0"/>
              <a:t>22.09.2014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E8EB4-936A-4C26-8921-440E9C15776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49720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434E-3B49-41D6-B7CB-12F7942B9EA4}" type="datetimeFigureOut">
              <a:rPr lang="nb-NO" smtClean="0"/>
              <a:t>22.09.2014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E8EB4-936A-4C26-8921-440E9C15776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17321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434E-3B49-41D6-B7CB-12F7942B9EA4}" type="datetimeFigureOut">
              <a:rPr lang="nb-NO" smtClean="0"/>
              <a:t>22.09.2014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E8EB4-936A-4C26-8921-440E9C15776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2365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87434E-3B49-41D6-B7CB-12F7942B9EA4}" type="datetimeFigureOut">
              <a:rPr lang="nb-NO" smtClean="0"/>
              <a:t>22.09.2014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6E8EB4-936A-4C26-8921-440E9C15776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43628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package" Target="../embeddings/Microsoft_Word_Document1.doc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942839"/>
              </p:ext>
            </p:extLst>
          </p:nvPr>
        </p:nvGraphicFramePr>
        <p:xfrm>
          <a:off x="965200" y="214726"/>
          <a:ext cx="10630344" cy="69171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Dokument" r:id="rId4" imgW="9776117" imgH="6345664" progId="Word.Document.12">
                  <p:embed/>
                </p:oleObj>
              </mc:Choice>
              <mc:Fallback>
                <p:oleObj name="Dokument" r:id="rId4" imgW="9776117" imgH="6345664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65200" y="214726"/>
                        <a:ext cx="10630344" cy="691714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kstSylinder 7"/>
          <p:cNvSpPr txBox="1"/>
          <p:nvPr/>
        </p:nvSpPr>
        <p:spPr>
          <a:xfrm>
            <a:off x="5474208" y="2670048"/>
            <a:ext cx="157276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 smtClean="0"/>
              <a:t>Verdi: </a:t>
            </a:r>
            <a:r>
              <a:rPr lang="nb-NO" sz="1200" dirty="0" smtClean="0"/>
              <a:t/>
            </a:r>
            <a:br>
              <a:rPr lang="nb-NO" sz="1200" dirty="0" smtClean="0"/>
            </a:br>
            <a:r>
              <a:rPr lang="nb-NO" sz="1200" dirty="0" smtClean="0"/>
              <a:t>Billig </a:t>
            </a:r>
            <a:r>
              <a:rPr lang="nb-NO" sz="1200" dirty="0" smtClean="0"/>
              <a:t>og</a:t>
            </a:r>
          </a:p>
          <a:p>
            <a:r>
              <a:rPr lang="nb-NO" sz="1200" dirty="0" smtClean="0"/>
              <a:t>effektiv transport</a:t>
            </a:r>
            <a:endParaRPr lang="nb-NO" sz="1200" dirty="0" smtClean="0"/>
          </a:p>
          <a:p>
            <a:r>
              <a:rPr lang="nb-NO" sz="1200" dirty="0" smtClean="0"/>
              <a:t>Problem løst: </a:t>
            </a:r>
            <a:endParaRPr lang="nb-NO" sz="1200" dirty="0" smtClean="0"/>
          </a:p>
          <a:p>
            <a:r>
              <a:rPr lang="nb-NO" sz="1200" dirty="0" smtClean="0"/>
              <a:t>Sykle </a:t>
            </a:r>
            <a:r>
              <a:rPr lang="nb-NO" sz="1200" dirty="0" smtClean="0"/>
              <a:t>til jobb uten å bli svett.</a:t>
            </a:r>
          </a:p>
          <a:p>
            <a:r>
              <a:rPr lang="nb-NO" sz="1200" dirty="0" smtClean="0"/>
              <a:t>Behov: </a:t>
            </a:r>
            <a:endParaRPr lang="nb-NO" sz="1200" dirty="0" smtClean="0"/>
          </a:p>
          <a:p>
            <a:r>
              <a:rPr lang="nb-NO" sz="1200" dirty="0" smtClean="0"/>
              <a:t>Fleksibel </a:t>
            </a:r>
            <a:r>
              <a:rPr lang="nb-NO" sz="1200" dirty="0" smtClean="0"/>
              <a:t>og ganske rask transport.</a:t>
            </a:r>
            <a:endParaRPr lang="nb-NO" sz="1200" dirty="0"/>
          </a:p>
        </p:txBody>
      </p:sp>
      <p:sp>
        <p:nvSpPr>
          <p:cNvPr id="9" name="TekstSylinder 8"/>
          <p:cNvSpPr txBox="1"/>
          <p:nvPr/>
        </p:nvSpPr>
        <p:spPr>
          <a:xfrm>
            <a:off x="7363968" y="3870377"/>
            <a:ext cx="1584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 smtClean="0"/>
              <a:t>Kanaler: Sykkelbutikker og </a:t>
            </a:r>
            <a:r>
              <a:rPr lang="nb-NO" sz="1200" dirty="0" smtClean="0"/>
              <a:t>Internett</a:t>
            </a:r>
            <a:endParaRPr lang="nb-NO" sz="1200" dirty="0"/>
          </a:p>
        </p:txBody>
      </p:sp>
      <p:sp>
        <p:nvSpPr>
          <p:cNvPr id="10" name="TekstSylinder 9"/>
          <p:cNvSpPr txBox="1"/>
          <p:nvPr/>
        </p:nvSpPr>
        <p:spPr>
          <a:xfrm>
            <a:off x="9168384" y="2218944"/>
            <a:ext cx="158496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 smtClean="0"/>
              <a:t>Hvem: </a:t>
            </a:r>
            <a:r>
              <a:rPr lang="nb-NO" sz="1200" dirty="0" smtClean="0"/>
              <a:t/>
            </a:r>
            <a:br>
              <a:rPr lang="nb-NO" sz="1200" dirty="0" smtClean="0"/>
            </a:br>
            <a:r>
              <a:rPr lang="nb-NO" sz="1200" dirty="0" smtClean="0"/>
              <a:t> Personer </a:t>
            </a:r>
            <a:r>
              <a:rPr lang="nb-NO" sz="1200" dirty="0" smtClean="0"/>
              <a:t>som bor i byen i sykkelavstand til jobb</a:t>
            </a:r>
          </a:p>
          <a:p>
            <a:r>
              <a:rPr lang="nb-NO" sz="1200" dirty="0" smtClean="0"/>
              <a:t>Viktigste kunder: Yrkesaktive byboere med miljøperspektiv</a:t>
            </a:r>
            <a:endParaRPr lang="nb-NO" sz="1200" dirty="0"/>
          </a:p>
        </p:txBody>
      </p:sp>
      <p:sp>
        <p:nvSpPr>
          <p:cNvPr id="11" name="TekstSylinder 10"/>
          <p:cNvSpPr txBox="1"/>
          <p:nvPr/>
        </p:nvSpPr>
        <p:spPr>
          <a:xfrm>
            <a:off x="7266432" y="1877568"/>
            <a:ext cx="1792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 smtClean="0"/>
              <a:t>Selge på </a:t>
            </a:r>
            <a:r>
              <a:rPr lang="nb-NO" sz="1200" dirty="0" err="1" smtClean="0"/>
              <a:t>Facebook</a:t>
            </a:r>
            <a:r>
              <a:rPr lang="nb-NO" sz="1200" dirty="0" smtClean="0"/>
              <a:t>, tilby gratis batteribytte hvert år.</a:t>
            </a:r>
            <a:endParaRPr lang="nb-NO" sz="1200" dirty="0"/>
          </a:p>
        </p:txBody>
      </p:sp>
      <p:sp>
        <p:nvSpPr>
          <p:cNvPr id="12" name="TekstSylinder 11"/>
          <p:cNvSpPr txBox="1"/>
          <p:nvPr/>
        </p:nvSpPr>
        <p:spPr>
          <a:xfrm>
            <a:off x="1731264" y="2097024"/>
            <a:ext cx="16459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 smtClean="0"/>
              <a:t>Partnere: </a:t>
            </a:r>
            <a:r>
              <a:rPr lang="nb-NO" sz="1200" dirty="0" smtClean="0"/>
              <a:t/>
            </a:r>
            <a:br>
              <a:rPr lang="nb-NO" sz="1200" dirty="0" smtClean="0"/>
            </a:br>
            <a:r>
              <a:rPr lang="nb-NO" sz="1200" dirty="0" smtClean="0"/>
              <a:t>Kommunen </a:t>
            </a:r>
            <a:r>
              <a:rPr lang="nb-NO" sz="1200" dirty="0" smtClean="0"/>
              <a:t>som bidrar med sykkelhotell (sikker parkering)</a:t>
            </a:r>
          </a:p>
          <a:p>
            <a:r>
              <a:rPr lang="nb-NO" sz="1200" dirty="0" smtClean="0"/>
              <a:t>Leverandører:</a:t>
            </a:r>
          </a:p>
          <a:p>
            <a:r>
              <a:rPr lang="nb-NO" sz="1200" dirty="0" smtClean="0"/>
              <a:t>Sykkelleverandør</a:t>
            </a:r>
          </a:p>
          <a:p>
            <a:r>
              <a:rPr lang="nb-NO" sz="1200" dirty="0" smtClean="0"/>
              <a:t>Batterileverandør</a:t>
            </a:r>
            <a:endParaRPr lang="nb-NO" sz="1200" dirty="0"/>
          </a:p>
        </p:txBody>
      </p:sp>
      <p:sp>
        <p:nvSpPr>
          <p:cNvPr id="13" name="TekstSylinder 12"/>
          <p:cNvSpPr txBox="1"/>
          <p:nvPr/>
        </p:nvSpPr>
        <p:spPr>
          <a:xfrm>
            <a:off x="3590544" y="1877568"/>
            <a:ext cx="167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 smtClean="0"/>
              <a:t>Kvalitetskontroll av sykler</a:t>
            </a:r>
          </a:p>
          <a:p>
            <a:r>
              <a:rPr lang="nb-NO" sz="1200" dirty="0" smtClean="0"/>
              <a:t>Batteribytte</a:t>
            </a:r>
            <a:endParaRPr lang="nb-NO" sz="1200" dirty="0"/>
          </a:p>
        </p:txBody>
      </p:sp>
      <p:sp>
        <p:nvSpPr>
          <p:cNvPr id="14" name="TekstSylinder 13"/>
          <p:cNvSpPr txBox="1"/>
          <p:nvPr/>
        </p:nvSpPr>
        <p:spPr>
          <a:xfrm>
            <a:off x="3590544" y="3986784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 smtClean="0"/>
              <a:t>Lager, verksted, </a:t>
            </a:r>
            <a:r>
              <a:rPr lang="nb-NO" sz="1200" dirty="0" smtClean="0"/>
              <a:t>sykkel-/ </a:t>
            </a:r>
            <a:r>
              <a:rPr lang="nb-NO" sz="1200" dirty="0" smtClean="0"/>
              <a:t>batterikompetanse</a:t>
            </a:r>
            <a:endParaRPr lang="nb-NO" sz="1200" dirty="0"/>
          </a:p>
        </p:txBody>
      </p:sp>
      <p:sp>
        <p:nvSpPr>
          <p:cNvPr id="15" name="TekstSylinder 14"/>
          <p:cNvSpPr txBox="1"/>
          <p:nvPr/>
        </p:nvSpPr>
        <p:spPr>
          <a:xfrm>
            <a:off x="1925228" y="5803392"/>
            <a:ext cx="38792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 smtClean="0"/>
              <a:t>Innkjøp </a:t>
            </a:r>
            <a:r>
              <a:rPr lang="nb-NO" sz="1200" dirty="0" smtClean="0"/>
              <a:t>av el-sykler</a:t>
            </a:r>
            <a:endParaRPr lang="nb-NO" sz="1200" dirty="0" smtClean="0"/>
          </a:p>
          <a:p>
            <a:r>
              <a:rPr lang="nb-NO" sz="1200" dirty="0" smtClean="0"/>
              <a:t>Innkjøp </a:t>
            </a:r>
            <a:r>
              <a:rPr lang="nb-NO" sz="1200" dirty="0" smtClean="0"/>
              <a:t>av batterier </a:t>
            </a:r>
            <a:r>
              <a:rPr lang="nb-NO" sz="1200" dirty="0" smtClean="0"/>
              <a:t>for byttegaranti</a:t>
            </a:r>
            <a:endParaRPr lang="nb-NO" sz="1200" dirty="0"/>
          </a:p>
        </p:txBody>
      </p:sp>
      <p:sp>
        <p:nvSpPr>
          <p:cNvPr id="17" name="TekstSylinder 16"/>
          <p:cNvSpPr txBox="1"/>
          <p:nvPr/>
        </p:nvSpPr>
        <p:spPr>
          <a:xfrm>
            <a:off x="6425184" y="5618726"/>
            <a:ext cx="41818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 smtClean="0"/>
              <a:t>El-sykkel</a:t>
            </a:r>
            <a:endParaRPr lang="nb-NO" sz="1200" dirty="0"/>
          </a:p>
        </p:txBody>
      </p:sp>
      <p:sp>
        <p:nvSpPr>
          <p:cNvPr id="18" name="TekstSylinder 17"/>
          <p:cNvSpPr txBox="1"/>
          <p:nvPr/>
        </p:nvSpPr>
        <p:spPr>
          <a:xfrm>
            <a:off x="6425184" y="6397159"/>
            <a:ext cx="38349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 smtClean="0"/>
              <a:t>For hver </a:t>
            </a:r>
            <a:r>
              <a:rPr lang="nb-NO" sz="1200" dirty="0" smtClean="0"/>
              <a:t>solgte </a:t>
            </a:r>
            <a:r>
              <a:rPr lang="nb-NO" sz="1200" dirty="0" smtClean="0"/>
              <a:t>sykkel</a:t>
            </a:r>
            <a:endParaRPr lang="nb-NO" sz="1200" dirty="0"/>
          </a:p>
        </p:txBody>
      </p:sp>
      <p:pic>
        <p:nvPicPr>
          <p:cNvPr id="2057" name="Bild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200" y="149225"/>
            <a:ext cx="531813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59656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45</Words>
  <Application>Microsoft Office PowerPoint</Application>
  <PresentationFormat>Egendefinert</PresentationFormat>
  <Paragraphs>21</Paragraphs>
  <Slides>1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Innebygde OLE-servere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3" baseType="lpstr">
      <vt:lpstr>Office-tema</vt:lpstr>
      <vt:lpstr>Dokument</vt:lpstr>
      <vt:lpstr>PowerPoint-presentasjon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Kaare Haakonsen</dc:creator>
  <cp:lastModifiedBy>Anne Berrefjord</cp:lastModifiedBy>
  <cp:revision>6</cp:revision>
  <dcterms:created xsi:type="dcterms:W3CDTF">2014-08-25T18:50:33Z</dcterms:created>
  <dcterms:modified xsi:type="dcterms:W3CDTF">2014-09-22T06:11:02Z</dcterms:modified>
</cp:coreProperties>
</file>