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721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978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12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534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6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10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6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42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72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73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6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434E-3B49-41D6-B7CB-12F7942B9EA4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E8EB4-936A-4C26-8921-440E9C157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362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42839"/>
              </p:ext>
            </p:extLst>
          </p:nvPr>
        </p:nvGraphicFramePr>
        <p:xfrm>
          <a:off x="965200" y="214726"/>
          <a:ext cx="10630344" cy="6917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kument" r:id="rId4" imgW="9776117" imgH="6345664" progId="Word.Document.12">
                  <p:embed/>
                </p:oleObj>
              </mc:Choice>
              <mc:Fallback>
                <p:oleObj name="Dokument" r:id="rId4" imgW="9776117" imgH="63456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5200" y="214726"/>
                        <a:ext cx="10630344" cy="6917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5474208" y="2670048"/>
            <a:ext cx="157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Verdi: 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/>
              <a:t>Billig </a:t>
            </a:r>
            <a:r>
              <a:rPr lang="nb-NO" sz="1200" dirty="0" smtClean="0"/>
              <a:t>og</a:t>
            </a:r>
          </a:p>
          <a:p>
            <a:r>
              <a:rPr lang="nb-NO" sz="1200" dirty="0" smtClean="0"/>
              <a:t>effektiv transport</a:t>
            </a:r>
            <a:endParaRPr lang="nb-NO" sz="1200" dirty="0" smtClean="0"/>
          </a:p>
          <a:p>
            <a:r>
              <a:rPr lang="nb-NO" sz="1200" dirty="0" smtClean="0"/>
              <a:t>Problem løst: </a:t>
            </a:r>
            <a:endParaRPr lang="nb-NO" sz="1200" dirty="0" smtClean="0"/>
          </a:p>
          <a:p>
            <a:r>
              <a:rPr lang="nb-NO" sz="1200" dirty="0" smtClean="0"/>
              <a:t>Sykle </a:t>
            </a:r>
            <a:r>
              <a:rPr lang="nb-NO" sz="1200" dirty="0" smtClean="0"/>
              <a:t>til jobb uten å bli svett.</a:t>
            </a:r>
          </a:p>
          <a:p>
            <a:r>
              <a:rPr lang="nb-NO" sz="1200" dirty="0" smtClean="0"/>
              <a:t>Behov: </a:t>
            </a:r>
            <a:endParaRPr lang="nb-NO" sz="1200" dirty="0" smtClean="0"/>
          </a:p>
          <a:p>
            <a:r>
              <a:rPr lang="nb-NO" sz="1200" dirty="0" smtClean="0"/>
              <a:t>Fleksibel </a:t>
            </a:r>
            <a:r>
              <a:rPr lang="nb-NO" sz="1200" dirty="0" smtClean="0"/>
              <a:t>og ganske rask transport.</a:t>
            </a:r>
            <a:endParaRPr lang="nb-NO" sz="12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7363968" y="3870377"/>
            <a:ext cx="1584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Kanaler: Sykkelbutikker og </a:t>
            </a:r>
            <a:r>
              <a:rPr lang="nb-NO" sz="1200" dirty="0" smtClean="0"/>
              <a:t>Internett</a:t>
            </a:r>
            <a:endParaRPr lang="nb-NO" sz="12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9168384" y="2218944"/>
            <a:ext cx="1584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Hvem: 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/>
              <a:t> Personer </a:t>
            </a:r>
            <a:r>
              <a:rPr lang="nb-NO" sz="1200" dirty="0" smtClean="0"/>
              <a:t>som bor i byen i sykkelavstand til jobb</a:t>
            </a:r>
          </a:p>
          <a:p>
            <a:r>
              <a:rPr lang="nb-NO" sz="1200" dirty="0" smtClean="0"/>
              <a:t>Viktigste kunder: Yrkesaktive byboere med miljøperspektiv</a:t>
            </a:r>
            <a:endParaRPr lang="nb-NO" sz="12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7266432" y="1877568"/>
            <a:ext cx="179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Selge på </a:t>
            </a:r>
            <a:r>
              <a:rPr lang="nb-NO" sz="1200" dirty="0" err="1" smtClean="0"/>
              <a:t>Facebook</a:t>
            </a:r>
            <a:r>
              <a:rPr lang="nb-NO" sz="1200" dirty="0" smtClean="0"/>
              <a:t>, tilby gratis batteribytte hvert år.</a:t>
            </a:r>
            <a:endParaRPr lang="nb-NO" sz="12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1731264" y="2097024"/>
            <a:ext cx="1645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Partnere: 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/>
              <a:t>Kommunen </a:t>
            </a:r>
            <a:r>
              <a:rPr lang="nb-NO" sz="1200" dirty="0" smtClean="0"/>
              <a:t>som bidrar med sykkelhotell (sikker parkering)</a:t>
            </a:r>
          </a:p>
          <a:p>
            <a:r>
              <a:rPr lang="nb-NO" sz="1200" dirty="0" smtClean="0"/>
              <a:t>Leverandører:</a:t>
            </a:r>
          </a:p>
          <a:p>
            <a:r>
              <a:rPr lang="nb-NO" sz="1200" dirty="0" smtClean="0"/>
              <a:t>Sykkelleverandør</a:t>
            </a:r>
          </a:p>
          <a:p>
            <a:r>
              <a:rPr lang="nb-NO" sz="1200" dirty="0" smtClean="0"/>
              <a:t>Batterileverandør</a:t>
            </a:r>
            <a:endParaRPr lang="nb-NO" sz="12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3590544" y="187756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Kvalitetskontroll av sykler</a:t>
            </a:r>
          </a:p>
          <a:p>
            <a:r>
              <a:rPr lang="nb-NO" sz="1200" dirty="0" smtClean="0"/>
              <a:t>Batteribytte</a:t>
            </a:r>
            <a:endParaRPr lang="nb-NO" sz="12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3590544" y="398678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Lager, verksted, </a:t>
            </a:r>
            <a:r>
              <a:rPr lang="nb-NO" sz="1200" dirty="0" smtClean="0"/>
              <a:t>sykkel-/ </a:t>
            </a:r>
            <a:r>
              <a:rPr lang="nb-NO" sz="1200" dirty="0" smtClean="0"/>
              <a:t>batterikompetanse</a:t>
            </a:r>
            <a:endParaRPr lang="nb-NO" sz="1200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1925228" y="5803392"/>
            <a:ext cx="387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Innkjøp </a:t>
            </a:r>
            <a:r>
              <a:rPr lang="nb-NO" sz="1200" dirty="0" smtClean="0"/>
              <a:t>av el-sykler</a:t>
            </a:r>
            <a:endParaRPr lang="nb-NO" sz="1200" dirty="0" smtClean="0"/>
          </a:p>
          <a:p>
            <a:r>
              <a:rPr lang="nb-NO" sz="1200" dirty="0" smtClean="0"/>
              <a:t>Innkjøp </a:t>
            </a:r>
            <a:r>
              <a:rPr lang="nb-NO" sz="1200" dirty="0" smtClean="0"/>
              <a:t>av batterier </a:t>
            </a:r>
            <a:r>
              <a:rPr lang="nb-NO" sz="1200" dirty="0" smtClean="0"/>
              <a:t>for byttegaranti</a:t>
            </a:r>
            <a:endParaRPr lang="nb-NO" sz="12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6425184" y="5618726"/>
            <a:ext cx="4181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El-sykkel</a:t>
            </a:r>
            <a:endParaRPr lang="nb-NO" sz="1200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6425184" y="6397159"/>
            <a:ext cx="3834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For hver </a:t>
            </a:r>
            <a:r>
              <a:rPr lang="nb-NO" sz="1200" dirty="0" smtClean="0"/>
              <a:t>solgte </a:t>
            </a:r>
            <a:r>
              <a:rPr lang="nb-NO" sz="1200" dirty="0" smtClean="0"/>
              <a:t>sykkel</a:t>
            </a:r>
            <a:endParaRPr lang="nb-NO" sz="1200" dirty="0"/>
          </a:p>
        </p:txBody>
      </p:sp>
      <p:pic>
        <p:nvPicPr>
          <p:cNvPr id="2057" name="Bild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149225"/>
            <a:ext cx="5318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96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</Words>
  <Application>Microsoft Office PowerPoint</Application>
  <PresentationFormat>Egendefinert</PresentationFormat>
  <Paragraphs>21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Office-tema</vt:lpstr>
      <vt:lpstr>Dokument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Kaare Haakonsen</dc:creator>
  <cp:lastModifiedBy>Anne Berrefjord</cp:lastModifiedBy>
  <cp:revision>6</cp:revision>
  <dcterms:created xsi:type="dcterms:W3CDTF">2014-08-25T18:50:33Z</dcterms:created>
  <dcterms:modified xsi:type="dcterms:W3CDTF">2014-09-22T06:11:02Z</dcterms:modified>
</cp:coreProperties>
</file>