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E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5E8F"/>
                </a:solidFill>
                <a:latin typeface="Myriad Pro" pitchFamily="34" charset="0"/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Myriad Pro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C3F1B-958E-4DB1-9BEA-D142735E2173}" type="datetimeFigureOut">
              <a:rPr lang="nb-NO" smtClean="0"/>
              <a:t>21.08.2014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solidFill>
                  <a:srgbClr val="005E8F"/>
                </a:solidFill>
                <a:latin typeface="Myriad Pro" pitchFamily="34" charset="0"/>
              </a:defRPr>
            </a:lvl1pPr>
          </a:lstStyle>
          <a:p>
            <a:r>
              <a:rPr lang="nb-NO" dirty="0" smtClean="0"/>
              <a:t>ENTREPRENØRSKAP</a:t>
            </a:r>
          </a:p>
          <a:p>
            <a:r>
              <a:rPr lang="nb-NO" dirty="0" smtClean="0"/>
              <a:t>OG BEDRIFTSUTVIKLING 1</a:t>
            </a:r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E160F-7BBF-4B87-8EED-DAA2E79F8305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14275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bg>
      <p:bgPr>
        <a:blipFill dpi="0" rotWithShape="1">
          <a:blip r:embed="rId2">
            <a:lum/>
          </a:blip>
          <a:srcRect/>
          <a:stretch>
            <a:fillRect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5E8F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C3F1B-958E-4DB1-9BEA-D142735E2173}" type="datetimeFigureOut">
              <a:rPr lang="nb-NO" smtClean="0"/>
              <a:t>21.08.2014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E160F-7BBF-4B87-8EED-DAA2E79F83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97371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bg>
      <p:bgPr>
        <a:blipFill dpi="0" rotWithShape="1">
          <a:blip r:embed="rId2">
            <a:lum/>
          </a:blip>
          <a:srcRect/>
          <a:stretch>
            <a:fillRect t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rgbClr val="005E8F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C3F1B-958E-4DB1-9BEA-D142735E2173}" type="datetimeFigureOut">
              <a:rPr lang="nb-NO" smtClean="0"/>
              <a:t>21.08.2014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E160F-7BBF-4B87-8EED-DAA2E79F83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25606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bg>
      <p:bgPr>
        <a:blipFill dpi="0" rotWithShape="1">
          <a:blip r:embed="rId2">
            <a:lum/>
          </a:blip>
          <a:srcRect/>
          <a:stretch>
            <a:fillRect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5E8F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5E8F"/>
                </a:solidFill>
              </a:defRPr>
            </a:lvl1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C3F1B-958E-4DB1-9BEA-D142735E2173}" type="datetimeFigureOut">
              <a:rPr lang="nb-NO" smtClean="0"/>
              <a:t>21.08.2014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E160F-7BBF-4B87-8EED-DAA2E79F83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36052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solidFill>
                  <a:srgbClr val="005E8F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C3F1B-958E-4DB1-9BEA-D142735E2173}" type="datetimeFigureOut">
              <a:rPr lang="nb-NO" smtClean="0"/>
              <a:t>21.08.2014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E160F-7BBF-4B87-8EED-DAA2E79F83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90619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bg>
      <p:bgPr>
        <a:blipFill dpi="0" rotWithShape="1">
          <a:blip r:embed="rId2">
            <a:lum/>
          </a:blip>
          <a:srcRect/>
          <a:stretch>
            <a:fillRect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5E8F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C3F1B-958E-4DB1-9BEA-D142735E2173}" type="datetimeFigureOut">
              <a:rPr lang="nb-NO" smtClean="0"/>
              <a:t>21.08.2014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E160F-7BBF-4B87-8EED-DAA2E79F83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12797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bg>
      <p:bgPr>
        <a:blipFill dpi="0" rotWithShape="1">
          <a:blip r:embed="rId2">
            <a:lum/>
          </a:blip>
          <a:srcRect/>
          <a:stretch>
            <a:fillRect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5E8F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C3F1B-958E-4DB1-9BEA-D142735E2173}" type="datetimeFigureOut">
              <a:rPr lang="nb-NO" smtClean="0"/>
              <a:t>21.08.2014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E160F-7BBF-4B87-8EED-DAA2E79F83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81705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bg>
      <p:bgPr>
        <a:blipFill dpi="0" rotWithShape="1">
          <a:blip r:embed="rId2">
            <a:lum/>
          </a:blip>
          <a:srcRect/>
          <a:stretch>
            <a:fillRect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5E8F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C3F1B-958E-4DB1-9BEA-D142735E2173}" type="datetimeFigureOut">
              <a:rPr lang="nb-NO" smtClean="0"/>
              <a:t>21.08.2014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E160F-7BBF-4B87-8EED-DAA2E79F83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33676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C3F1B-958E-4DB1-9BEA-D142735E2173}" type="datetimeFigureOut">
              <a:rPr lang="nb-NO" smtClean="0"/>
              <a:t>21.08.2014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E160F-7BBF-4B87-8EED-DAA2E79F83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56310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bg>
      <p:bgPr>
        <a:blipFill dpi="0" rotWithShape="1">
          <a:blip r:embed="rId2">
            <a:lum/>
          </a:blip>
          <a:srcRect/>
          <a:stretch>
            <a:fillRect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005E8F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C3F1B-958E-4DB1-9BEA-D142735E2173}" type="datetimeFigureOut">
              <a:rPr lang="nb-NO" smtClean="0"/>
              <a:t>21.08.2014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E160F-7BBF-4B87-8EED-DAA2E79F83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05059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bg>
      <p:bgPr>
        <a:blipFill dpi="0" rotWithShape="1">
          <a:blip r:embed="rId2">
            <a:lum/>
          </a:blip>
          <a:srcRect/>
          <a:stretch>
            <a:fillRect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C3F1B-958E-4DB1-9BEA-D142735E2173}" type="datetimeFigureOut">
              <a:rPr lang="nb-NO" smtClean="0"/>
              <a:t>21.08.2014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E160F-7BBF-4B87-8EED-DAA2E79F83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78906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9C3F1B-958E-4DB1-9BEA-D142735E2173}" type="datetimeFigureOut">
              <a:rPr lang="nb-NO" smtClean="0"/>
              <a:t>21.08.2014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CE160F-7BBF-4B87-8EED-DAA2E79F8305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94872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Helvetica 45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Helvetica 45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Helvetica 45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Helvetica 45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Helvetica 45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Helvetica 45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 smtClean="0"/>
              <a:t>Posisjoneringsprosessen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981229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vrundet rektangel 3"/>
          <p:cNvSpPr/>
          <p:nvPr/>
        </p:nvSpPr>
        <p:spPr>
          <a:xfrm>
            <a:off x="1763688" y="548680"/>
            <a:ext cx="2731008" cy="145084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>
                <a:solidFill>
                  <a:schemeClr val="tx1"/>
                </a:solidFill>
              </a:rPr>
              <a:t>1. Finn hvilke bedrifter som selger samme type produkt til denne delen av markedet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5" name="Avrundet rektangel 4"/>
          <p:cNvSpPr/>
          <p:nvPr/>
        </p:nvSpPr>
        <p:spPr>
          <a:xfrm>
            <a:off x="1763688" y="2432344"/>
            <a:ext cx="2731008" cy="201777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>
                <a:solidFill>
                  <a:schemeClr val="tx1"/>
                </a:solidFill>
              </a:rPr>
              <a:t>2</a:t>
            </a:r>
            <a:r>
              <a:rPr lang="nb-NO" dirty="0" smtClean="0">
                <a:solidFill>
                  <a:schemeClr val="tx1"/>
                </a:solidFill>
              </a:rPr>
              <a:t>. Finn hva som er produktkjennetegnene for denne delen av markedet. Hvis du selger </a:t>
            </a:r>
            <a:r>
              <a:rPr lang="nb-NO" dirty="0" err="1" smtClean="0">
                <a:solidFill>
                  <a:schemeClr val="tx1"/>
                </a:solidFill>
              </a:rPr>
              <a:t>russeklær</a:t>
            </a:r>
            <a:r>
              <a:rPr lang="nb-NO" dirty="0" smtClean="0">
                <a:solidFill>
                  <a:schemeClr val="tx1"/>
                </a:solidFill>
              </a:rPr>
              <a:t> vil kanskje fargevalg og design være </a:t>
            </a:r>
            <a:r>
              <a:rPr lang="nb-NO" dirty="0" smtClean="0">
                <a:solidFill>
                  <a:schemeClr val="tx1"/>
                </a:solidFill>
              </a:rPr>
              <a:t>kjennetegn.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6" name="Avrundet rektangel 5"/>
          <p:cNvSpPr/>
          <p:nvPr/>
        </p:nvSpPr>
        <p:spPr>
          <a:xfrm>
            <a:off x="1763688" y="4882936"/>
            <a:ext cx="2731008" cy="145084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>
                <a:solidFill>
                  <a:schemeClr val="tx1"/>
                </a:solidFill>
              </a:rPr>
              <a:t>3</a:t>
            </a:r>
            <a:r>
              <a:rPr lang="nb-NO" dirty="0" smtClean="0">
                <a:solidFill>
                  <a:schemeClr val="tx1"/>
                </a:solidFill>
              </a:rPr>
              <a:t>. Snakk med mange kunder for å finne ut hvordan de enkelte produktenes kjennetegn blir oppfattet av kundene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7" name="Pil ned 6"/>
          <p:cNvSpPr/>
          <p:nvPr/>
        </p:nvSpPr>
        <p:spPr>
          <a:xfrm>
            <a:off x="2915816" y="1999528"/>
            <a:ext cx="288032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Pil ned 7"/>
          <p:cNvSpPr/>
          <p:nvPr/>
        </p:nvSpPr>
        <p:spPr>
          <a:xfrm>
            <a:off x="2915816" y="4450120"/>
            <a:ext cx="285384" cy="43281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il ned 8"/>
          <p:cNvSpPr/>
          <p:nvPr/>
        </p:nvSpPr>
        <p:spPr>
          <a:xfrm>
            <a:off x="2915816" y="6333784"/>
            <a:ext cx="285384" cy="43281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83288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vrundet rektangel 3"/>
          <p:cNvSpPr/>
          <p:nvPr/>
        </p:nvSpPr>
        <p:spPr>
          <a:xfrm>
            <a:off x="1750352" y="229728"/>
            <a:ext cx="2731008" cy="145084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>
                <a:solidFill>
                  <a:schemeClr val="tx1"/>
                </a:solidFill>
              </a:rPr>
              <a:t>4. Bruk en matrise som den på side 170 i boken og plasser inn produktene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5" name="Avrundet rektangel 4"/>
          <p:cNvSpPr/>
          <p:nvPr/>
        </p:nvSpPr>
        <p:spPr>
          <a:xfrm>
            <a:off x="1750352" y="2277984"/>
            <a:ext cx="2731008" cy="145084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>
                <a:solidFill>
                  <a:schemeClr val="tx1"/>
                </a:solidFill>
              </a:rPr>
              <a:t>5. Bruk kundeinformasjon slik at du vet hva kundene foretrekker </a:t>
            </a:r>
            <a:r>
              <a:rPr lang="nb-NO" dirty="0" smtClean="0">
                <a:solidFill>
                  <a:schemeClr val="tx1"/>
                </a:solidFill>
              </a:rPr>
              <a:t>når </a:t>
            </a:r>
            <a:r>
              <a:rPr lang="nb-NO" dirty="0" smtClean="0">
                <a:solidFill>
                  <a:schemeClr val="tx1"/>
                </a:solidFill>
              </a:rPr>
              <a:t>det gjelder  produktkjennetegnene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6" name="Avrundet rektangel 5"/>
          <p:cNvSpPr/>
          <p:nvPr/>
        </p:nvSpPr>
        <p:spPr>
          <a:xfrm>
            <a:off x="1809676" y="4339560"/>
            <a:ext cx="2645664" cy="213969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>
                <a:solidFill>
                  <a:schemeClr val="tx1"/>
                </a:solidFill>
              </a:rPr>
              <a:t>6. Vurder hvor ditt produkt befinner seg i posisjoneringsmatrisen. Er det bra plassert, eller bør det prøve å endre posisjon? Finnes det ledige posisjoner?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7" name="Pil ned 6"/>
          <p:cNvSpPr/>
          <p:nvPr/>
        </p:nvSpPr>
        <p:spPr>
          <a:xfrm>
            <a:off x="2987824" y="1680576"/>
            <a:ext cx="288032" cy="597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Pil ned 7"/>
          <p:cNvSpPr/>
          <p:nvPr/>
        </p:nvSpPr>
        <p:spPr>
          <a:xfrm>
            <a:off x="2987824" y="3728832"/>
            <a:ext cx="288032" cy="6107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il ned 8"/>
          <p:cNvSpPr/>
          <p:nvPr/>
        </p:nvSpPr>
        <p:spPr>
          <a:xfrm>
            <a:off x="2987824" y="6479256"/>
            <a:ext cx="288032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38498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vrundet rektangel 3"/>
          <p:cNvSpPr/>
          <p:nvPr/>
        </p:nvSpPr>
        <p:spPr>
          <a:xfrm>
            <a:off x="1907704" y="692696"/>
            <a:ext cx="2548128" cy="288340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>
                <a:solidFill>
                  <a:schemeClr val="tx1"/>
                </a:solidFill>
              </a:rPr>
              <a:t>7. Lag en kort beskrivelse av produktets nye posisjonering. Bruk beskrivelsen for å endre produktkjennetegn (produktutvikling) </a:t>
            </a:r>
            <a:r>
              <a:rPr lang="nb-NO" dirty="0" smtClean="0">
                <a:solidFill>
                  <a:schemeClr val="tx1"/>
                </a:solidFill>
              </a:rPr>
              <a:t>og </a:t>
            </a:r>
            <a:r>
              <a:rPr lang="nb-NO" smtClean="0">
                <a:solidFill>
                  <a:schemeClr val="tx1"/>
                </a:solidFill>
              </a:rPr>
              <a:t>gjøre endringer </a:t>
            </a:r>
            <a:r>
              <a:rPr lang="nb-NO" dirty="0" smtClean="0">
                <a:solidFill>
                  <a:schemeClr val="tx1"/>
                </a:solidFill>
              </a:rPr>
              <a:t>i markedsføringsplanen</a:t>
            </a:r>
            <a:endParaRPr lang="nb-NO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45546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ppstart">
      <a:dk1>
        <a:sysClr val="windowText" lastClr="000000"/>
      </a:dk1>
      <a:lt1>
        <a:sysClr val="window" lastClr="FFFFFF"/>
      </a:lt1>
      <a:dk2>
        <a:srgbClr val="005E8F"/>
      </a:dk2>
      <a:lt2>
        <a:srgbClr val="BCBDC0"/>
      </a:lt2>
      <a:accent1>
        <a:srgbClr val="12BCC6"/>
      </a:accent1>
      <a:accent2>
        <a:srgbClr val="00A3B7"/>
      </a:accent2>
      <a:accent3>
        <a:srgbClr val="F39100"/>
      </a:accent3>
      <a:accent4>
        <a:srgbClr val="80D1DB"/>
      </a:accent4>
      <a:accent5>
        <a:srgbClr val="C00000"/>
      </a:accent5>
      <a:accent6>
        <a:srgbClr val="C00000"/>
      </a:accent6>
      <a:hlink>
        <a:srgbClr val="EA5A3C"/>
      </a:hlink>
      <a:folHlink>
        <a:srgbClr val="B5460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PowerPoint-mal Oppstart (2)[1]</Template>
  <TotalTime>13</TotalTime>
  <Words>145</Words>
  <Application>Microsoft Office PowerPoint</Application>
  <PresentationFormat>Skjermfremvisning (4:3)</PresentationFormat>
  <Paragraphs>8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4</vt:i4>
      </vt:variant>
    </vt:vector>
  </HeadingPairs>
  <TitlesOfParts>
    <vt:vector size="5" baseType="lpstr">
      <vt:lpstr>Office-tema</vt:lpstr>
      <vt:lpstr>Posisjoneringsprosessen</vt:lpstr>
      <vt:lpstr>PowerPoint-presentasjon</vt:lpstr>
      <vt:lpstr>PowerPoint-presentasjon</vt:lpstr>
      <vt:lpstr>PowerPoint-presentasjon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Kaare Haakonsen</dc:creator>
  <cp:lastModifiedBy>Anne Berrefjord</cp:lastModifiedBy>
  <cp:revision>6</cp:revision>
  <dcterms:created xsi:type="dcterms:W3CDTF">2014-07-16T14:01:38Z</dcterms:created>
  <dcterms:modified xsi:type="dcterms:W3CDTF">2014-08-21T17:08:52Z</dcterms:modified>
</cp:coreProperties>
</file>