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92" autoAdjust="0"/>
  </p:normalViewPr>
  <p:slideViewPr>
    <p:cSldViewPr>
      <p:cViewPr>
        <p:scale>
          <a:sx n="77" d="100"/>
          <a:sy n="77" d="100"/>
        </p:scale>
        <p:origin x="-117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  <a:latin typeface="Myriad Pro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solidFill>
                  <a:srgbClr val="005E8F"/>
                </a:solidFill>
                <a:latin typeface="Myriad Pro" pitchFamily="34" charset="0"/>
              </a:defRPr>
            </a:lvl1pPr>
          </a:lstStyle>
          <a:p>
            <a:r>
              <a:rPr lang="nb-NO" dirty="0" smtClean="0"/>
              <a:t>ENTREPRENØRSKAP</a:t>
            </a:r>
          </a:p>
          <a:p>
            <a:r>
              <a:rPr lang="nb-NO" dirty="0" smtClean="0"/>
              <a:t>OG BEDRIFTSUTVIKLING 1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4275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737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bg>
      <p:bgPr>
        <a:blipFill dpi="0" rotWithShape="1">
          <a:blip r:embed="rId2">
            <a:lum/>
          </a:blip>
          <a:srcRect/>
          <a:stretch>
            <a:fillRect t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560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05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0619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79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1705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367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310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5E8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50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blipFill dpi="0" rotWithShape="1">
          <a:blip r:embed="rId2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C3F1B-958E-4DB1-9BEA-D142735E2173}" type="datetimeFigureOut">
              <a:rPr lang="nb-NO" smtClean="0"/>
              <a:t>04.09.2014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E160F-7BBF-4B87-8EED-DAA2E79F83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890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C3F1B-958E-4DB1-9BEA-D142735E2173}" type="datetimeFigureOut">
              <a:rPr lang="nb-NO" smtClean="0"/>
              <a:t>04.09.2014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160F-7BBF-4B87-8EED-DAA2E79F830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9487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45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Helvetica 45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3563888" y="2420888"/>
            <a:ext cx="2160240" cy="9361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meg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>
          <a:xfrm>
            <a:off x="5364088" y="3789040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6" name="Ellipse 5"/>
          <p:cNvSpPr/>
          <p:nvPr/>
        </p:nvSpPr>
        <p:spPr>
          <a:xfrm>
            <a:off x="2231740" y="2888940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>
          <a:xfrm>
            <a:off x="2771800" y="3723529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8" name="Ellipse 7"/>
          <p:cNvSpPr/>
          <p:nvPr/>
        </p:nvSpPr>
        <p:spPr>
          <a:xfrm>
            <a:off x="4103948" y="3789040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9" name="Ellipse 8"/>
          <p:cNvSpPr/>
          <p:nvPr/>
        </p:nvSpPr>
        <p:spPr>
          <a:xfrm>
            <a:off x="6084168" y="2888940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0" name="Ellipse 9"/>
          <p:cNvSpPr/>
          <p:nvPr/>
        </p:nvSpPr>
        <p:spPr>
          <a:xfrm>
            <a:off x="2636902" y="1933713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1" name="Ellipse 10"/>
          <p:cNvSpPr/>
          <p:nvPr/>
        </p:nvSpPr>
        <p:spPr>
          <a:xfrm>
            <a:off x="5754950" y="1933713"/>
            <a:ext cx="1080120" cy="57606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 </a:t>
            </a:r>
            <a:endParaRPr lang="nb-NO" dirty="0"/>
          </a:p>
        </p:txBody>
      </p:sp>
      <p:cxnSp>
        <p:nvCxnSpPr>
          <p:cNvPr id="12" name="Rett pil 11"/>
          <p:cNvCxnSpPr>
            <a:stCxn id="4" idx="7"/>
            <a:endCxn id="11" idx="3"/>
          </p:cNvCxnSpPr>
          <p:nvPr/>
        </p:nvCxnSpPr>
        <p:spPr>
          <a:xfrm flipV="1">
            <a:off x="5407768" y="2425414"/>
            <a:ext cx="505362" cy="13256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 flipH="1">
            <a:off x="3176962" y="2979505"/>
            <a:ext cx="426220" cy="9403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/>
          <p:nvPr/>
        </p:nvCxnSpPr>
        <p:spPr>
          <a:xfrm flipH="1">
            <a:off x="3558843" y="3300141"/>
            <a:ext cx="437093" cy="4888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>
            <a:endCxn id="8" idx="0"/>
          </p:cNvCxnSpPr>
          <p:nvPr/>
        </p:nvCxnSpPr>
        <p:spPr>
          <a:xfrm>
            <a:off x="4644008" y="3356993"/>
            <a:ext cx="0" cy="432047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>
            <a:off x="5666390" y="3073541"/>
            <a:ext cx="505362" cy="10343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>
            <a:off x="5218766" y="3300141"/>
            <a:ext cx="505362" cy="48889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tt pil 17"/>
          <p:cNvCxnSpPr>
            <a:endCxn id="10" idx="5"/>
          </p:cNvCxnSpPr>
          <p:nvPr/>
        </p:nvCxnSpPr>
        <p:spPr>
          <a:xfrm flipH="1" flipV="1">
            <a:off x="3558842" y="2425414"/>
            <a:ext cx="297021" cy="11181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pil 18"/>
          <p:cNvCxnSpPr/>
          <p:nvPr/>
        </p:nvCxnSpPr>
        <p:spPr>
          <a:xfrm>
            <a:off x="7164288" y="3202015"/>
            <a:ext cx="505362" cy="10343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 19"/>
          <p:cNvCxnSpPr/>
          <p:nvPr/>
        </p:nvCxnSpPr>
        <p:spPr>
          <a:xfrm>
            <a:off x="6295010" y="4313388"/>
            <a:ext cx="505362" cy="10343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 20"/>
          <p:cNvCxnSpPr/>
          <p:nvPr/>
        </p:nvCxnSpPr>
        <p:spPr>
          <a:xfrm>
            <a:off x="4644008" y="4435404"/>
            <a:ext cx="252681" cy="28974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pil 21"/>
          <p:cNvCxnSpPr/>
          <p:nvPr/>
        </p:nvCxnSpPr>
        <p:spPr>
          <a:xfrm flipH="1">
            <a:off x="2843808" y="4261672"/>
            <a:ext cx="147732" cy="31860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 flipV="1">
            <a:off x="6658926" y="1853265"/>
            <a:ext cx="252681" cy="16089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pil 23"/>
          <p:cNvCxnSpPr/>
          <p:nvPr/>
        </p:nvCxnSpPr>
        <p:spPr>
          <a:xfrm flipH="1">
            <a:off x="1907704" y="3196710"/>
            <a:ext cx="319172" cy="51715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pil 24"/>
          <p:cNvCxnSpPr/>
          <p:nvPr/>
        </p:nvCxnSpPr>
        <p:spPr>
          <a:xfrm flipH="1" flipV="1">
            <a:off x="2231740" y="2067950"/>
            <a:ext cx="476742" cy="5590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ell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02015"/>
              </p:ext>
            </p:extLst>
          </p:nvPr>
        </p:nvGraphicFramePr>
        <p:xfrm>
          <a:off x="446856" y="5327015"/>
          <a:ext cx="8229600" cy="154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0593"/>
                <a:gridCol w="1904689"/>
                <a:gridCol w="2061875"/>
                <a:gridCol w="1982443"/>
              </a:tblGrid>
              <a:tr h="148243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Venner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Familie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Skolekamerater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Hobby/idretts venner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Naboer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Jobber sammen med en i familien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Journalister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Butikkansatte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Kontoransatte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Produksjonsansatte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Reklame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Markedsføring 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Salg 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Dekorasjon 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Konsulenter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Foreninger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Helsevesenet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Transport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Fagfolk som: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Elektriker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Snekker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Bil/buss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Rørlegger 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Frisør 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Hudpleie </a:t>
                      </a:r>
                      <a:endParaRPr lang="nb-NO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nb-NO" sz="1100" dirty="0">
                          <a:effectLst/>
                        </a:rPr>
                        <a:t>Klær</a:t>
                      </a:r>
                      <a:endParaRPr lang="nb-NO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425" marR="604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12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mal Oppstart -2">
  <a:themeElements>
    <a:clrScheme name="Oppstart">
      <a:dk1>
        <a:sysClr val="windowText" lastClr="000000"/>
      </a:dk1>
      <a:lt1>
        <a:sysClr val="window" lastClr="FFFFFF"/>
      </a:lt1>
      <a:dk2>
        <a:srgbClr val="005E8F"/>
      </a:dk2>
      <a:lt2>
        <a:srgbClr val="BCBDC0"/>
      </a:lt2>
      <a:accent1>
        <a:srgbClr val="12BCC6"/>
      </a:accent1>
      <a:accent2>
        <a:srgbClr val="00A3B7"/>
      </a:accent2>
      <a:accent3>
        <a:srgbClr val="F39100"/>
      </a:accent3>
      <a:accent4>
        <a:srgbClr val="80D1DB"/>
      </a:accent4>
      <a:accent5>
        <a:srgbClr val="C00000"/>
      </a:accent5>
      <a:accent6>
        <a:srgbClr val="C00000"/>
      </a:accent6>
      <a:hlink>
        <a:srgbClr val="EA5A3C"/>
      </a:hlink>
      <a:folHlink>
        <a:srgbClr val="B5460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PowerPoint-mal Oppstart -2.potx</Template>
  <TotalTime>1</TotalTime>
  <Words>42</Words>
  <Application>Microsoft Office PowerPoint</Application>
  <PresentationFormat>Skjermfremvisning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PowerPoint-mal Oppstart -2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</dc:creator>
  <cp:lastModifiedBy>Anne Berrefjord</cp:lastModifiedBy>
  <cp:revision>1</cp:revision>
  <dcterms:created xsi:type="dcterms:W3CDTF">2014-08-17T16:21:21Z</dcterms:created>
  <dcterms:modified xsi:type="dcterms:W3CDTF">2014-09-04T11:33:24Z</dcterms:modified>
</cp:coreProperties>
</file>