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5E8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41" autoAdjust="0"/>
    <p:restoredTop sz="94692" autoAdjust="0"/>
  </p:normalViewPr>
  <p:slideViewPr>
    <p:cSldViewPr>
      <p:cViewPr>
        <p:scale>
          <a:sx n="77" d="100"/>
          <a:sy n="77" d="100"/>
        </p:scale>
        <p:origin x="-1170" y="-4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05E8F"/>
                </a:solidFill>
                <a:latin typeface="Myriad Pro" pitchFamily="34" charset="0"/>
              </a:defRPr>
            </a:lvl1pPr>
          </a:lstStyle>
          <a:p>
            <a:r>
              <a:rPr lang="nb-NO" smtClean="0"/>
              <a:t>Klikk for å redigere tittelstil</a:t>
            </a:r>
            <a:endParaRPr lang="nb-NO" dirty="0"/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  <a:latin typeface="Myriad Pro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b-NO" smtClean="0"/>
              <a:t>Klikk for å redigere undertittelstil i malen</a:t>
            </a:r>
            <a:endParaRPr lang="nb-NO" dirty="0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9C3F1B-958E-4DB1-9BEA-D142735E2173}" type="datetimeFigureOut">
              <a:rPr lang="nb-NO" smtClean="0"/>
              <a:t>04.09.2014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>
                <a:solidFill>
                  <a:srgbClr val="005E8F"/>
                </a:solidFill>
                <a:latin typeface="Myriad Pro" pitchFamily="34" charset="0"/>
              </a:defRPr>
            </a:lvl1pPr>
          </a:lstStyle>
          <a:p>
            <a:r>
              <a:rPr lang="nb-NO" dirty="0" smtClean="0"/>
              <a:t>ENTREPRENØRSKAP</a:t>
            </a:r>
          </a:p>
          <a:p>
            <a:r>
              <a:rPr lang="nb-NO" dirty="0" smtClean="0"/>
              <a:t>OG BEDRIFTSUTVIKLING 1</a:t>
            </a:r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CE160F-7BBF-4B87-8EED-DAA2E79F8305}" type="slidenum">
              <a:rPr lang="nb-NO" smtClean="0"/>
              <a:t>‹#›</a:t>
            </a:fld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4142759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bg>
      <p:bgPr>
        <a:blipFill dpi="0" rotWithShape="1">
          <a:blip r:embed="rId2">
            <a:lum/>
          </a:blip>
          <a:srcRect/>
          <a:stretch>
            <a:fillRect b="-1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05E8F"/>
                </a:solidFill>
              </a:defRPr>
            </a:lvl1pPr>
          </a:lstStyle>
          <a:p>
            <a:r>
              <a:rPr lang="nb-NO" smtClean="0"/>
              <a:t>Klikk for å redigere tittelstil</a:t>
            </a:r>
            <a:endParaRPr lang="nb-NO" dirty="0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9C3F1B-958E-4DB1-9BEA-D142735E2173}" type="datetimeFigureOut">
              <a:rPr lang="nb-NO" smtClean="0"/>
              <a:t>04.09.2014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CE160F-7BBF-4B87-8EED-DAA2E79F830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5973714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bg>
      <p:bgPr>
        <a:blipFill dpi="0" rotWithShape="1">
          <a:blip r:embed="rId2">
            <a:lum/>
          </a:blip>
          <a:srcRect/>
          <a:stretch>
            <a:fillRect t="-18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>
            <a:lvl1pPr>
              <a:defRPr>
                <a:solidFill>
                  <a:srgbClr val="005E8F"/>
                </a:solidFill>
              </a:defRPr>
            </a:lvl1pPr>
          </a:lstStyle>
          <a:p>
            <a:r>
              <a:rPr lang="nb-NO" smtClean="0"/>
              <a:t>Klikk for å redigere tittelstil</a:t>
            </a:r>
            <a:endParaRPr lang="nb-NO" dirty="0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9C3F1B-958E-4DB1-9BEA-D142735E2173}" type="datetimeFigureOut">
              <a:rPr lang="nb-NO" smtClean="0"/>
              <a:t>04.09.2014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CE160F-7BBF-4B87-8EED-DAA2E79F830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8256062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bg>
      <p:bgPr>
        <a:blipFill dpi="0" rotWithShape="1">
          <a:blip r:embed="rId2">
            <a:lum/>
          </a:blip>
          <a:srcRect/>
          <a:stretch>
            <a:fillRect b="-1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05E8F"/>
                </a:solidFill>
              </a:defRPr>
            </a:lvl1pPr>
          </a:lstStyle>
          <a:p>
            <a:r>
              <a:rPr lang="nb-NO" smtClean="0"/>
              <a:t>Klikk for å redigere tittelstil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rgbClr val="005E8F"/>
                </a:solidFill>
              </a:defRPr>
            </a:lvl1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 dirty="0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9C3F1B-958E-4DB1-9BEA-D142735E2173}" type="datetimeFigureOut">
              <a:rPr lang="nb-NO" smtClean="0"/>
              <a:t>04.09.2014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CE160F-7BBF-4B87-8EED-DAA2E79F830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5360522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>
                <a:solidFill>
                  <a:srgbClr val="005E8F"/>
                </a:solidFill>
              </a:defRPr>
            </a:lvl1pPr>
          </a:lstStyle>
          <a:p>
            <a:r>
              <a:rPr lang="nb-NO" smtClean="0"/>
              <a:t>Klikk for å redigere tittelstil</a:t>
            </a:r>
            <a:endParaRPr lang="nb-NO" dirty="0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9C3F1B-958E-4DB1-9BEA-D142735E2173}" type="datetimeFigureOut">
              <a:rPr lang="nb-NO" smtClean="0"/>
              <a:t>04.09.2014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CE160F-7BBF-4B87-8EED-DAA2E79F830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6906194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bg>
      <p:bgPr>
        <a:blipFill dpi="0" rotWithShape="1">
          <a:blip r:embed="rId2">
            <a:lum/>
          </a:blip>
          <a:srcRect/>
          <a:stretch>
            <a:fillRect b="-1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05E8F"/>
                </a:solidFill>
              </a:defRPr>
            </a:lvl1pPr>
          </a:lstStyle>
          <a:p>
            <a:r>
              <a:rPr lang="nb-NO" smtClean="0"/>
              <a:t>Klikk for å redigere tittelstil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9C3F1B-958E-4DB1-9BEA-D142735E2173}" type="datetimeFigureOut">
              <a:rPr lang="nb-NO" smtClean="0"/>
              <a:t>04.09.2014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CE160F-7BBF-4B87-8EED-DAA2E79F830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9127972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bg>
      <p:bgPr>
        <a:blipFill dpi="0" rotWithShape="1">
          <a:blip r:embed="rId2">
            <a:lum/>
          </a:blip>
          <a:srcRect/>
          <a:stretch>
            <a:fillRect b="-1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05E8F"/>
                </a:solidFill>
              </a:defRPr>
            </a:lvl1pPr>
          </a:lstStyle>
          <a:p>
            <a:r>
              <a:rPr lang="nb-NO" smtClean="0"/>
              <a:t>Klikk for å redigere tittelstil</a:t>
            </a:r>
            <a:endParaRPr lang="nb-NO" dirty="0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6" name="Plassholder for innhol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7" name="Plassholder for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9C3F1B-958E-4DB1-9BEA-D142735E2173}" type="datetimeFigureOut">
              <a:rPr lang="nb-NO" smtClean="0"/>
              <a:t>04.09.2014</a:t>
            </a:fld>
            <a:endParaRPr lang="nb-NO"/>
          </a:p>
        </p:txBody>
      </p:sp>
      <p:sp>
        <p:nvSpPr>
          <p:cNvPr id="8" name="Plassholder for bunn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Plassholder for lysbilde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CE160F-7BBF-4B87-8EED-DAA2E79F830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9817058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bg>
      <p:bgPr>
        <a:blipFill dpi="0" rotWithShape="1">
          <a:blip r:embed="rId2">
            <a:lum/>
          </a:blip>
          <a:srcRect/>
          <a:stretch>
            <a:fillRect b="-1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05E8F"/>
                </a:solidFill>
              </a:defRPr>
            </a:lvl1pPr>
          </a:lstStyle>
          <a:p>
            <a:r>
              <a:rPr lang="nb-NO" smtClean="0"/>
              <a:t>Klikk for å redigere tittelstil</a:t>
            </a:r>
            <a:endParaRPr lang="nb-NO" dirty="0"/>
          </a:p>
        </p:txBody>
      </p:sp>
      <p:sp>
        <p:nvSpPr>
          <p:cNvPr id="3" name="Plassholder for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9C3F1B-958E-4DB1-9BEA-D142735E2173}" type="datetimeFigureOut">
              <a:rPr lang="nb-NO" smtClean="0"/>
              <a:t>04.09.2014</a:t>
            </a:fld>
            <a:endParaRPr lang="nb-NO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CE160F-7BBF-4B87-8EED-DAA2E79F830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0336760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9C3F1B-958E-4DB1-9BEA-D142735E2173}" type="datetimeFigureOut">
              <a:rPr lang="nb-NO" smtClean="0"/>
              <a:t>04.09.2014</a:t>
            </a:fld>
            <a:endParaRPr lang="nb-NO"/>
          </a:p>
        </p:txBody>
      </p:sp>
      <p:sp>
        <p:nvSpPr>
          <p:cNvPr id="3" name="Plassholder for bunn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CE160F-7BBF-4B87-8EED-DAA2E79F830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4563100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bg>
      <p:bgPr>
        <a:blipFill dpi="0" rotWithShape="1">
          <a:blip r:embed="rId2">
            <a:lum/>
          </a:blip>
          <a:srcRect/>
          <a:stretch>
            <a:fillRect b="-1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>
                <a:solidFill>
                  <a:srgbClr val="005E8F"/>
                </a:solidFill>
              </a:defRPr>
            </a:lvl1pPr>
          </a:lstStyle>
          <a:p>
            <a:r>
              <a:rPr lang="nb-NO" smtClean="0"/>
              <a:t>Klikk for å redigere tittelstil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 dirty="0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9C3F1B-958E-4DB1-9BEA-D142735E2173}" type="datetimeFigureOut">
              <a:rPr lang="nb-NO" smtClean="0"/>
              <a:t>04.09.2014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CE160F-7BBF-4B87-8EED-DAA2E79F830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2050591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bg>
      <p:bgPr>
        <a:blipFill dpi="0" rotWithShape="1">
          <a:blip r:embed="rId2">
            <a:lum/>
          </a:blip>
          <a:srcRect/>
          <a:stretch>
            <a:fillRect b="-1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bild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b-NO" smtClean="0"/>
              <a:t>Klikk ikonet for å legge til et bilde</a:t>
            </a:r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9C3F1B-958E-4DB1-9BEA-D142735E2173}" type="datetimeFigureOut">
              <a:rPr lang="nb-NO" smtClean="0"/>
              <a:t>04.09.2014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CE160F-7BBF-4B87-8EED-DAA2E79F830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9789064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b="-1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 dirty="0" smtClean="0"/>
              <a:t>Klikk for å redigere tekststiler i malen</a:t>
            </a:r>
          </a:p>
          <a:p>
            <a:pPr lvl="1"/>
            <a:r>
              <a:rPr lang="nb-NO" dirty="0" smtClean="0"/>
              <a:t>Andre nivå</a:t>
            </a:r>
          </a:p>
          <a:p>
            <a:pPr lvl="2"/>
            <a:r>
              <a:rPr lang="nb-NO" dirty="0" smtClean="0"/>
              <a:t>Tredje nivå</a:t>
            </a:r>
          </a:p>
          <a:p>
            <a:pPr lvl="3"/>
            <a:r>
              <a:rPr lang="nb-NO" dirty="0" smtClean="0"/>
              <a:t>Fjerde nivå</a:t>
            </a:r>
          </a:p>
          <a:p>
            <a:pPr lvl="4"/>
            <a:r>
              <a:rPr lang="nb-NO" dirty="0" smtClean="0"/>
              <a:t>Femte nivå</a:t>
            </a:r>
            <a:endParaRPr lang="nb-NO" dirty="0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9C3F1B-958E-4DB1-9BEA-D142735E2173}" type="datetimeFigureOut">
              <a:rPr lang="nb-NO" smtClean="0"/>
              <a:t>04.09.2014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CE160F-7BBF-4B87-8EED-DAA2E79F8305}" type="slidenum">
              <a:rPr lang="nb-NO" smtClean="0"/>
              <a:t>‹#›</a:t>
            </a:fld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6948725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Helvetica 45" pitchFamily="34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Helvetica 45" pitchFamily="34" charset="0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Helvetica 45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Helvetica 45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Helvetica 45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Helvetica 45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llipse 3"/>
          <p:cNvSpPr/>
          <p:nvPr/>
        </p:nvSpPr>
        <p:spPr>
          <a:xfrm>
            <a:off x="3563888" y="2420888"/>
            <a:ext cx="2160240" cy="936104"/>
          </a:xfrm>
          <a:prstGeom prst="ellipse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dirty="0" smtClean="0"/>
              <a:t>meg</a:t>
            </a:r>
            <a:endParaRPr lang="nb-NO" dirty="0"/>
          </a:p>
        </p:txBody>
      </p:sp>
      <p:sp>
        <p:nvSpPr>
          <p:cNvPr id="5" name="Ellipse 4"/>
          <p:cNvSpPr/>
          <p:nvPr/>
        </p:nvSpPr>
        <p:spPr>
          <a:xfrm>
            <a:off x="5364088" y="3789040"/>
            <a:ext cx="1080120" cy="576064"/>
          </a:xfrm>
          <a:prstGeom prst="ellipse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dirty="0" smtClean="0"/>
              <a:t> </a:t>
            </a:r>
            <a:endParaRPr lang="nb-NO" dirty="0"/>
          </a:p>
        </p:txBody>
      </p:sp>
      <p:sp>
        <p:nvSpPr>
          <p:cNvPr id="6" name="Ellipse 5"/>
          <p:cNvSpPr/>
          <p:nvPr/>
        </p:nvSpPr>
        <p:spPr>
          <a:xfrm>
            <a:off x="2231740" y="2888940"/>
            <a:ext cx="1080120" cy="576064"/>
          </a:xfrm>
          <a:prstGeom prst="ellipse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dirty="0" smtClean="0"/>
              <a:t> </a:t>
            </a:r>
            <a:endParaRPr lang="nb-NO" dirty="0"/>
          </a:p>
        </p:txBody>
      </p:sp>
      <p:sp>
        <p:nvSpPr>
          <p:cNvPr id="7" name="Ellipse 6"/>
          <p:cNvSpPr/>
          <p:nvPr/>
        </p:nvSpPr>
        <p:spPr>
          <a:xfrm>
            <a:off x="2771800" y="3723529"/>
            <a:ext cx="1080120" cy="576064"/>
          </a:xfrm>
          <a:prstGeom prst="ellipse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dirty="0" smtClean="0"/>
              <a:t> </a:t>
            </a:r>
            <a:endParaRPr lang="nb-NO" dirty="0"/>
          </a:p>
        </p:txBody>
      </p:sp>
      <p:sp>
        <p:nvSpPr>
          <p:cNvPr id="8" name="Ellipse 7"/>
          <p:cNvSpPr/>
          <p:nvPr/>
        </p:nvSpPr>
        <p:spPr>
          <a:xfrm>
            <a:off x="4103948" y="3789040"/>
            <a:ext cx="1080120" cy="576064"/>
          </a:xfrm>
          <a:prstGeom prst="ellipse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dirty="0" smtClean="0"/>
              <a:t> </a:t>
            </a:r>
            <a:endParaRPr lang="nb-NO" dirty="0"/>
          </a:p>
        </p:txBody>
      </p:sp>
      <p:sp>
        <p:nvSpPr>
          <p:cNvPr id="9" name="Ellipse 8"/>
          <p:cNvSpPr/>
          <p:nvPr/>
        </p:nvSpPr>
        <p:spPr>
          <a:xfrm>
            <a:off x="6084168" y="2888940"/>
            <a:ext cx="1080120" cy="576064"/>
          </a:xfrm>
          <a:prstGeom prst="ellipse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dirty="0" smtClean="0"/>
              <a:t> </a:t>
            </a:r>
            <a:endParaRPr lang="nb-NO" dirty="0"/>
          </a:p>
        </p:txBody>
      </p:sp>
      <p:sp>
        <p:nvSpPr>
          <p:cNvPr id="10" name="Ellipse 9"/>
          <p:cNvSpPr/>
          <p:nvPr/>
        </p:nvSpPr>
        <p:spPr>
          <a:xfrm>
            <a:off x="2636902" y="1933713"/>
            <a:ext cx="1080120" cy="576064"/>
          </a:xfrm>
          <a:prstGeom prst="ellipse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dirty="0" smtClean="0"/>
              <a:t> </a:t>
            </a:r>
            <a:endParaRPr lang="nb-NO" dirty="0"/>
          </a:p>
        </p:txBody>
      </p:sp>
      <p:sp>
        <p:nvSpPr>
          <p:cNvPr id="11" name="Ellipse 10"/>
          <p:cNvSpPr/>
          <p:nvPr/>
        </p:nvSpPr>
        <p:spPr>
          <a:xfrm>
            <a:off x="5754950" y="1933713"/>
            <a:ext cx="1080120" cy="576064"/>
          </a:xfrm>
          <a:prstGeom prst="ellipse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dirty="0" smtClean="0"/>
              <a:t> </a:t>
            </a:r>
            <a:endParaRPr lang="nb-NO" dirty="0"/>
          </a:p>
        </p:txBody>
      </p:sp>
      <p:cxnSp>
        <p:nvCxnSpPr>
          <p:cNvPr id="12" name="Rett pil 11"/>
          <p:cNvCxnSpPr>
            <a:stCxn id="4" idx="7"/>
            <a:endCxn id="11" idx="3"/>
          </p:cNvCxnSpPr>
          <p:nvPr/>
        </p:nvCxnSpPr>
        <p:spPr>
          <a:xfrm flipV="1">
            <a:off x="5407768" y="2425414"/>
            <a:ext cx="505362" cy="132563"/>
          </a:xfrm>
          <a:prstGeom prst="straightConnector1">
            <a:avLst/>
          </a:prstGeom>
          <a:ln w="317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Rett pil 12"/>
          <p:cNvCxnSpPr/>
          <p:nvPr/>
        </p:nvCxnSpPr>
        <p:spPr>
          <a:xfrm flipH="1">
            <a:off x="3176962" y="2979505"/>
            <a:ext cx="426220" cy="94036"/>
          </a:xfrm>
          <a:prstGeom prst="straightConnector1">
            <a:avLst/>
          </a:prstGeom>
          <a:ln w="317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Rett pil 13"/>
          <p:cNvCxnSpPr/>
          <p:nvPr/>
        </p:nvCxnSpPr>
        <p:spPr>
          <a:xfrm flipH="1">
            <a:off x="3558843" y="3300141"/>
            <a:ext cx="437093" cy="488899"/>
          </a:xfrm>
          <a:prstGeom prst="straightConnector1">
            <a:avLst/>
          </a:prstGeom>
          <a:ln w="317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Rett pil 14"/>
          <p:cNvCxnSpPr>
            <a:endCxn id="8" idx="0"/>
          </p:cNvCxnSpPr>
          <p:nvPr/>
        </p:nvCxnSpPr>
        <p:spPr>
          <a:xfrm>
            <a:off x="4644008" y="3356993"/>
            <a:ext cx="0" cy="432047"/>
          </a:xfrm>
          <a:prstGeom prst="straightConnector1">
            <a:avLst/>
          </a:prstGeom>
          <a:ln w="317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Rett pil 15"/>
          <p:cNvCxnSpPr/>
          <p:nvPr/>
        </p:nvCxnSpPr>
        <p:spPr>
          <a:xfrm>
            <a:off x="5666390" y="3073541"/>
            <a:ext cx="505362" cy="103431"/>
          </a:xfrm>
          <a:prstGeom prst="straightConnector1">
            <a:avLst/>
          </a:prstGeom>
          <a:ln w="317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Rett pil 16"/>
          <p:cNvCxnSpPr/>
          <p:nvPr/>
        </p:nvCxnSpPr>
        <p:spPr>
          <a:xfrm>
            <a:off x="5218766" y="3300141"/>
            <a:ext cx="505362" cy="488899"/>
          </a:xfrm>
          <a:prstGeom prst="straightConnector1">
            <a:avLst/>
          </a:prstGeom>
          <a:ln w="317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Rett pil 17"/>
          <p:cNvCxnSpPr>
            <a:endCxn id="10" idx="5"/>
          </p:cNvCxnSpPr>
          <p:nvPr/>
        </p:nvCxnSpPr>
        <p:spPr>
          <a:xfrm flipH="1" flipV="1">
            <a:off x="3558842" y="2425414"/>
            <a:ext cx="297021" cy="111812"/>
          </a:xfrm>
          <a:prstGeom prst="straightConnector1">
            <a:avLst/>
          </a:prstGeom>
          <a:ln w="317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Rett pil 18"/>
          <p:cNvCxnSpPr/>
          <p:nvPr/>
        </p:nvCxnSpPr>
        <p:spPr>
          <a:xfrm>
            <a:off x="7164288" y="3202015"/>
            <a:ext cx="505362" cy="103431"/>
          </a:xfrm>
          <a:prstGeom prst="straightConnector1">
            <a:avLst/>
          </a:prstGeom>
          <a:ln w="317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Rett pil 19"/>
          <p:cNvCxnSpPr/>
          <p:nvPr/>
        </p:nvCxnSpPr>
        <p:spPr>
          <a:xfrm>
            <a:off x="6295010" y="4313388"/>
            <a:ext cx="505362" cy="103431"/>
          </a:xfrm>
          <a:prstGeom prst="straightConnector1">
            <a:avLst/>
          </a:prstGeom>
          <a:ln w="317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Rett pil 20"/>
          <p:cNvCxnSpPr/>
          <p:nvPr/>
        </p:nvCxnSpPr>
        <p:spPr>
          <a:xfrm>
            <a:off x="4644008" y="4435404"/>
            <a:ext cx="252681" cy="289740"/>
          </a:xfrm>
          <a:prstGeom prst="straightConnector1">
            <a:avLst/>
          </a:prstGeom>
          <a:ln w="317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Rett pil 21"/>
          <p:cNvCxnSpPr/>
          <p:nvPr/>
        </p:nvCxnSpPr>
        <p:spPr>
          <a:xfrm flipH="1">
            <a:off x="2843808" y="4261672"/>
            <a:ext cx="147732" cy="318602"/>
          </a:xfrm>
          <a:prstGeom prst="straightConnector1">
            <a:avLst/>
          </a:prstGeom>
          <a:ln w="317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Rett pil 22"/>
          <p:cNvCxnSpPr/>
          <p:nvPr/>
        </p:nvCxnSpPr>
        <p:spPr>
          <a:xfrm flipV="1">
            <a:off x="6658926" y="1853265"/>
            <a:ext cx="252681" cy="160896"/>
          </a:xfrm>
          <a:prstGeom prst="straightConnector1">
            <a:avLst/>
          </a:prstGeom>
          <a:ln w="317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Rett pil 23"/>
          <p:cNvCxnSpPr/>
          <p:nvPr/>
        </p:nvCxnSpPr>
        <p:spPr>
          <a:xfrm flipH="1">
            <a:off x="1907704" y="3196710"/>
            <a:ext cx="319172" cy="51715"/>
          </a:xfrm>
          <a:prstGeom prst="straightConnector1">
            <a:avLst/>
          </a:prstGeom>
          <a:ln w="317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Rett pil 24"/>
          <p:cNvCxnSpPr/>
          <p:nvPr/>
        </p:nvCxnSpPr>
        <p:spPr>
          <a:xfrm flipH="1" flipV="1">
            <a:off x="2231740" y="2067950"/>
            <a:ext cx="476742" cy="55906"/>
          </a:xfrm>
          <a:prstGeom prst="straightConnector1">
            <a:avLst/>
          </a:prstGeom>
          <a:ln w="317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6" name="Tabell 2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35002015"/>
              </p:ext>
            </p:extLst>
          </p:nvPr>
        </p:nvGraphicFramePr>
        <p:xfrm>
          <a:off x="446856" y="5327015"/>
          <a:ext cx="8229600" cy="154228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280593"/>
                <a:gridCol w="1904689"/>
                <a:gridCol w="2061875"/>
                <a:gridCol w="1982443"/>
              </a:tblGrid>
              <a:tr h="1482436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  <a:tabLst>
                          <a:tab pos="226695" algn="l"/>
                        </a:tabLst>
                      </a:pPr>
                      <a:r>
                        <a:rPr lang="nb-NO" sz="1100" dirty="0">
                          <a:effectLst/>
                        </a:rPr>
                        <a:t>Venner</a:t>
                      </a:r>
                      <a:endParaRPr lang="nb-NO" sz="1000" dirty="0">
                        <a:effectLst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  <a:tabLst>
                          <a:tab pos="226695" algn="l"/>
                        </a:tabLst>
                      </a:pPr>
                      <a:r>
                        <a:rPr lang="nb-NO" sz="1100" dirty="0">
                          <a:effectLst/>
                        </a:rPr>
                        <a:t>Familie</a:t>
                      </a:r>
                      <a:endParaRPr lang="nb-NO" sz="1000" dirty="0">
                        <a:effectLst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  <a:tabLst>
                          <a:tab pos="226695" algn="l"/>
                        </a:tabLst>
                      </a:pPr>
                      <a:r>
                        <a:rPr lang="nb-NO" sz="1100" dirty="0">
                          <a:effectLst/>
                        </a:rPr>
                        <a:t>Skolekamerater</a:t>
                      </a:r>
                      <a:endParaRPr lang="nb-NO" sz="1000" dirty="0">
                        <a:effectLst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  <a:tabLst>
                          <a:tab pos="226695" algn="l"/>
                        </a:tabLst>
                      </a:pPr>
                      <a:r>
                        <a:rPr lang="nb-NO" sz="1100" dirty="0">
                          <a:effectLst/>
                        </a:rPr>
                        <a:t>Hobby/idretts venner</a:t>
                      </a:r>
                      <a:endParaRPr lang="nb-NO" sz="1000" dirty="0">
                        <a:effectLst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  <a:tabLst>
                          <a:tab pos="226695" algn="l"/>
                        </a:tabLst>
                      </a:pPr>
                      <a:r>
                        <a:rPr lang="nb-NO" sz="1100" dirty="0">
                          <a:effectLst/>
                        </a:rPr>
                        <a:t>Naboer</a:t>
                      </a:r>
                      <a:endParaRPr lang="nb-NO" sz="1000" dirty="0">
                        <a:effectLst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  <a:tabLst>
                          <a:tab pos="226695" algn="l"/>
                        </a:tabLst>
                      </a:pPr>
                      <a:r>
                        <a:rPr lang="nb-NO" sz="1100" dirty="0">
                          <a:effectLst/>
                        </a:rPr>
                        <a:t>Jobber sammen med en i familien</a:t>
                      </a:r>
                      <a:endParaRPr lang="nb-NO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25" marR="60425" marT="0" marB="0"/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  <a:tabLst>
                          <a:tab pos="226695" algn="l"/>
                        </a:tabLst>
                      </a:pPr>
                      <a:r>
                        <a:rPr lang="nb-NO" sz="1100" dirty="0">
                          <a:effectLst/>
                        </a:rPr>
                        <a:t>Journalister</a:t>
                      </a:r>
                      <a:endParaRPr lang="nb-NO" sz="1000" dirty="0">
                        <a:effectLst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  <a:tabLst>
                          <a:tab pos="226695" algn="l"/>
                        </a:tabLst>
                      </a:pPr>
                      <a:r>
                        <a:rPr lang="nb-NO" sz="1100" dirty="0">
                          <a:effectLst/>
                        </a:rPr>
                        <a:t>Butikkansatte</a:t>
                      </a:r>
                      <a:endParaRPr lang="nb-NO" sz="1000" dirty="0">
                        <a:effectLst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  <a:tabLst>
                          <a:tab pos="226695" algn="l"/>
                        </a:tabLst>
                      </a:pPr>
                      <a:r>
                        <a:rPr lang="nb-NO" sz="1100" dirty="0">
                          <a:effectLst/>
                        </a:rPr>
                        <a:t>Kontoransatte</a:t>
                      </a:r>
                      <a:endParaRPr lang="nb-NO" sz="1000" dirty="0">
                        <a:effectLst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  <a:tabLst>
                          <a:tab pos="226695" algn="l"/>
                        </a:tabLst>
                      </a:pPr>
                      <a:r>
                        <a:rPr lang="nb-NO" sz="1100" dirty="0">
                          <a:effectLst/>
                        </a:rPr>
                        <a:t>Produksjonsansatte</a:t>
                      </a:r>
                      <a:endParaRPr lang="nb-NO" sz="1000" dirty="0">
                        <a:effectLst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  <a:tabLst>
                          <a:tab pos="226695" algn="l"/>
                        </a:tabLst>
                      </a:pPr>
                      <a:r>
                        <a:rPr lang="nb-NO" sz="1100" dirty="0">
                          <a:effectLst/>
                        </a:rPr>
                        <a:t>Reklame</a:t>
                      </a:r>
                      <a:endParaRPr lang="nb-NO" sz="1000" dirty="0">
                        <a:effectLst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  <a:tabLst>
                          <a:tab pos="226695" algn="l"/>
                        </a:tabLst>
                      </a:pPr>
                      <a:r>
                        <a:rPr lang="nb-NO" sz="1100" dirty="0">
                          <a:effectLst/>
                        </a:rPr>
                        <a:t>Markedsføring </a:t>
                      </a:r>
                      <a:endParaRPr lang="nb-NO" sz="1000" dirty="0">
                        <a:effectLst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  <a:tabLst>
                          <a:tab pos="226695" algn="l"/>
                        </a:tabLst>
                      </a:pPr>
                      <a:r>
                        <a:rPr lang="nb-NO" sz="1100" dirty="0">
                          <a:effectLst/>
                        </a:rPr>
                        <a:t>Salg </a:t>
                      </a:r>
                      <a:endParaRPr lang="nb-NO" sz="1000" dirty="0">
                        <a:effectLst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  <a:tabLst>
                          <a:tab pos="226695" algn="l"/>
                        </a:tabLst>
                      </a:pPr>
                      <a:r>
                        <a:rPr lang="nb-NO" sz="1100" dirty="0">
                          <a:effectLst/>
                        </a:rPr>
                        <a:t>Dekorasjon </a:t>
                      </a:r>
                      <a:endParaRPr lang="nb-NO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25" marR="60425" marT="0" marB="0"/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  <a:tabLst>
                          <a:tab pos="226695" algn="l"/>
                        </a:tabLst>
                      </a:pPr>
                      <a:r>
                        <a:rPr lang="nb-NO" sz="1100" dirty="0">
                          <a:effectLst/>
                        </a:rPr>
                        <a:t>Konsulenter</a:t>
                      </a:r>
                      <a:endParaRPr lang="nb-NO" sz="1000" dirty="0">
                        <a:effectLst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  <a:tabLst>
                          <a:tab pos="226695" algn="l"/>
                        </a:tabLst>
                      </a:pPr>
                      <a:r>
                        <a:rPr lang="nb-NO" sz="1100" dirty="0">
                          <a:effectLst/>
                        </a:rPr>
                        <a:t>Foreninger</a:t>
                      </a:r>
                      <a:endParaRPr lang="nb-NO" sz="1000" dirty="0">
                        <a:effectLst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  <a:tabLst>
                          <a:tab pos="226695" algn="l"/>
                        </a:tabLst>
                      </a:pPr>
                      <a:r>
                        <a:rPr lang="nb-NO" sz="1100" dirty="0">
                          <a:effectLst/>
                        </a:rPr>
                        <a:t>Helsevesenet</a:t>
                      </a:r>
                      <a:endParaRPr lang="nb-NO" sz="1000" dirty="0">
                        <a:effectLst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  <a:tabLst>
                          <a:tab pos="226695" algn="l"/>
                        </a:tabLst>
                      </a:pPr>
                      <a:r>
                        <a:rPr lang="nb-NO" sz="1100" dirty="0">
                          <a:effectLst/>
                        </a:rPr>
                        <a:t>Transport</a:t>
                      </a:r>
                      <a:endParaRPr lang="nb-NO" sz="1000" dirty="0">
                        <a:effectLst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  <a:tabLst>
                          <a:tab pos="226695" algn="l"/>
                        </a:tabLst>
                      </a:pPr>
                      <a:r>
                        <a:rPr lang="nb-NO" sz="1100" dirty="0">
                          <a:effectLst/>
                        </a:rPr>
                        <a:t> </a:t>
                      </a:r>
                      <a:endParaRPr lang="nb-NO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25" marR="60425" marT="0" marB="0"/>
                </a:tc>
                <a:tc>
                  <a:txBody>
                    <a:bodyPr/>
                    <a:lstStyle/>
                    <a:p>
                      <a:pPr marL="228600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26695" algn="l"/>
                        </a:tabLst>
                      </a:pPr>
                      <a:r>
                        <a:rPr lang="nb-NO" sz="1100" dirty="0">
                          <a:effectLst/>
                        </a:rPr>
                        <a:t>Fagfolk som:</a:t>
                      </a:r>
                      <a:endParaRPr lang="nb-NO" sz="1000" dirty="0">
                        <a:effectLst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  <a:tabLst>
                          <a:tab pos="226695" algn="l"/>
                        </a:tabLst>
                      </a:pPr>
                      <a:r>
                        <a:rPr lang="nb-NO" sz="1100" dirty="0">
                          <a:effectLst/>
                        </a:rPr>
                        <a:t>Elektriker</a:t>
                      </a:r>
                      <a:endParaRPr lang="nb-NO" sz="1000" dirty="0">
                        <a:effectLst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  <a:tabLst>
                          <a:tab pos="226695" algn="l"/>
                        </a:tabLst>
                      </a:pPr>
                      <a:r>
                        <a:rPr lang="nb-NO" sz="1100" dirty="0">
                          <a:effectLst/>
                        </a:rPr>
                        <a:t>Snekker</a:t>
                      </a:r>
                      <a:endParaRPr lang="nb-NO" sz="1000" dirty="0">
                        <a:effectLst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  <a:tabLst>
                          <a:tab pos="226695" algn="l"/>
                        </a:tabLst>
                      </a:pPr>
                      <a:r>
                        <a:rPr lang="nb-NO" sz="1100" dirty="0">
                          <a:effectLst/>
                        </a:rPr>
                        <a:t>Bil/buss</a:t>
                      </a:r>
                      <a:endParaRPr lang="nb-NO" sz="1000" dirty="0">
                        <a:effectLst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  <a:tabLst>
                          <a:tab pos="226695" algn="l"/>
                        </a:tabLst>
                      </a:pPr>
                      <a:r>
                        <a:rPr lang="nb-NO" sz="1100" dirty="0">
                          <a:effectLst/>
                        </a:rPr>
                        <a:t>Rørlegger </a:t>
                      </a:r>
                      <a:endParaRPr lang="nb-NO" sz="1000" dirty="0">
                        <a:effectLst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  <a:tabLst>
                          <a:tab pos="226695" algn="l"/>
                        </a:tabLst>
                      </a:pPr>
                      <a:r>
                        <a:rPr lang="nb-NO" sz="1100" dirty="0">
                          <a:effectLst/>
                        </a:rPr>
                        <a:t>Frisør </a:t>
                      </a:r>
                      <a:endParaRPr lang="nb-NO" sz="1000" dirty="0">
                        <a:effectLst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  <a:tabLst>
                          <a:tab pos="226695" algn="l"/>
                        </a:tabLst>
                      </a:pPr>
                      <a:r>
                        <a:rPr lang="nb-NO" sz="1100" dirty="0">
                          <a:effectLst/>
                        </a:rPr>
                        <a:t>Hudpleie </a:t>
                      </a:r>
                      <a:endParaRPr lang="nb-NO" sz="1000" dirty="0">
                        <a:effectLst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  <a:tabLst>
                          <a:tab pos="226695" algn="l"/>
                        </a:tabLst>
                      </a:pPr>
                      <a:r>
                        <a:rPr lang="nb-NO" sz="1100" dirty="0">
                          <a:effectLst/>
                        </a:rPr>
                        <a:t>Klær</a:t>
                      </a:r>
                      <a:endParaRPr lang="nb-NO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25" marR="60425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812299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owerPoint-mal Oppstart -2">
  <a:themeElements>
    <a:clrScheme name="Oppstart">
      <a:dk1>
        <a:sysClr val="windowText" lastClr="000000"/>
      </a:dk1>
      <a:lt1>
        <a:sysClr val="window" lastClr="FFFFFF"/>
      </a:lt1>
      <a:dk2>
        <a:srgbClr val="005E8F"/>
      </a:dk2>
      <a:lt2>
        <a:srgbClr val="BCBDC0"/>
      </a:lt2>
      <a:accent1>
        <a:srgbClr val="12BCC6"/>
      </a:accent1>
      <a:accent2>
        <a:srgbClr val="00A3B7"/>
      </a:accent2>
      <a:accent3>
        <a:srgbClr val="F39100"/>
      </a:accent3>
      <a:accent4>
        <a:srgbClr val="80D1DB"/>
      </a:accent4>
      <a:accent5>
        <a:srgbClr val="C00000"/>
      </a:accent5>
      <a:accent6>
        <a:srgbClr val="C00000"/>
      </a:accent6>
      <a:hlink>
        <a:srgbClr val="EA5A3C"/>
      </a:hlink>
      <a:folHlink>
        <a:srgbClr val="B54605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PowerPoint-mal Oppstart -2.potx</Template>
  <TotalTime>1</TotalTime>
  <Words>42</Words>
  <Application>Microsoft Office PowerPoint</Application>
  <PresentationFormat>Skjermfremvisning (4:3)</PresentationFormat>
  <Paragraphs>35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Lysbildetitler</vt:lpstr>
      </vt:variant>
      <vt:variant>
        <vt:i4>1</vt:i4>
      </vt:variant>
    </vt:vector>
  </HeadingPairs>
  <TitlesOfParts>
    <vt:vector size="2" baseType="lpstr">
      <vt:lpstr>PowerPoint-mal Oppstart -2</vt:lpstr>
      <vt:lpstr>PowerPoint-presentasjon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PowerPoint-presentasjon</dc:title>
  <dc:creator>Trine</dc:creator>
  <cp:lastModifiedBy>Anne Berrefjord</cp:lastModifiedBy>
  <cp:revision>1</cp:revision>
  <dcterms:created xsi:type="dcterms:W3CDTF">2014-08-17T16:21:21Z</dcterms:created>
  <dcterms:modified xsi:type="dcterms:W3CDTF">2014-09-04T11:33:24Z</dcterms:modified>
</cp:coreProperties>
</file>