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>
        <p:scale>
          <a:sx n="81" d="100"/>
          <a:sy n="81" d="100"/>
        </p:scale>
        <p:origin x="-258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F2601-ABD5-4858-9008-6926175F9A21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5911-3C80-4C8D-A5B7-D08A9CFA6DE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188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F2601-ABD5-4858-9008-6926175F9A21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5911-3C80-4C8D-A5B7-D08A9CFA6DE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44017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F2601-ABD5-4858-9008-6926175F9A21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5911-3C80-4C8D-A5B7-D08A9CFA6DE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1093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F2601-ABD5-4858-9008-6926175F9A21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5911-3C80-4C8D-A5B7-D08A9CFA6DE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7122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F2601-ABD5-4858-9008-6926175F9A21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5911-3C80-4C8D-A5B7-D08A9CFA6DE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50239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F2601-ABD5-4858-9008-6926175F9A21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5911-3C80-4C8D-A5B7-D08A9CFA6DE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91904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F2601-ABD5-4858-9008-6926175F9A21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5911-3C80-4C8D-A5B7-D08A9CFA6DE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364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F2601-ABD5-4858-9008-6926175F9A21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5911-3C80-4C8D-A5B7-D08A9CFA6DE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1504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F2601-ABD5-4858-9008-6926175F9A21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5911-3C80-4C8D-A5B7-D08A9CFA6DE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115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F2601-ABD5-4858-9008-6926175F9A21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5911-3C80-4C8D-A5B7-D08A9CFA6DE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3639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F2601-ABD5-4858-9008-6926175F9A21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F5911-3C80-4C8D-A5B7-D08A9CFA6DE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55832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F2601-ABD5-4858-9008-6926175F9A21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F5911-3C80-4C8D-A5B7-D08A9CFA6DE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771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930747"/>
              </p:ext>
            </p:extLst>
          </p:nvPr>
        </p:nvGraphicFramePr>
        <p:xfrm>
          <a:off x="794512" y="361030"/>
          <a:ext cx="10630344" cy="6917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Dokument" r:id="rId4" imgW="9776117" imgH="6345664" progId="Word.Document.12">
                  <p:embed/>
                </p:oleObj>
              </mc:Choice>
              <mc:Fallback>
                <p:oleObj name="Dokument" r:id="rId4" imgW="9776117" imgH="634566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4512" y="361030"/>
                        <a:ext cx="10630344" cy="69171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kstSylinder 5"/>
          <p:cNvSpPr txBox="1"/>
          <p:nvPr/>
        </p:nvSpPr>
        <p:spPr>
          <a:xfrm>
            <a:off x="5315712" y="2852928"/>
            <a:ext cx="1511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Verdi kundesegment: Tilgang til å vise annonser for skoleelever</a:t>
            </a:r>
          </a:p>
          <a:p>
            <a:r>
              <a:rPr lang="nb-NO" sz="1200" dirty="0" smtClean="0"/>
              <a:t>Problem løst: </a:t>
            </a:r>
            <a:r>
              <a:rPr lang="nb-NO" sz="1200" dirty="0" smtClean="0"/>
              <a:t/>
            </a:r>
            <a:br>
              <a:rPr lang="nb-NO" sz="1200" dirty="0" smtClean="0"/>
            </a:br>
            <a:r>
              <a:rPr lang="nb-NO" sz="1200" dirty="0" smtClean="0"/>
              <a:t>Ikke </a:t>
            </a:r>
            <a:r>
              <a:rPr lang="nb-NO" sz="1200" dirty="0" smtClean="0"/>
              <a:t>lov å markedsføre på skoler.</a:t>
            </a:r>
            <a:endParaRPr lang="nb-NO" sz="1200" dirty="0"/>
          </a:p>
        </p:txBody>
      </p:sp>
      <p:sp>
        <p:nvSpPr>
          <p:cNvPr id="7" name="TekstSylinder 6"/>
          <p:cNvSpPr txBox="1"/>
          <p:nvPr/>
        </p:nvSpPr>
        <p:spPr>
          <a:xfrm>
            <a:off x="8961120" y="2426208"/>
            <a:ext cx="16093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Verdi: For elever som får informasjon om skole og lærere</a:t>
            </a:r>
          </a:p>
          <a:p>
            <a:endParaRPr lang="nb-NO" sz="1200" dirty="0" smtClean="0"/>
          </a:p>
          <a:p>
            <a:r>
              <a:rPr lang="nb-NO" sz="1200" dirty="0" smtClean="0"/>
              <a:t>Viktigste kunder:</a:t>
            </a:r>
          </a:p>
          <a:p>
            <a:r>
              <a:rPr lang="nb-NO" sz="1200" dirty="0" smtClean="0"/>
              <a:t>Annonsører </a:t>
            </a:r>
            <a:r>
              <a:rPr lang="nb-NO" sz="1200" dirty="0" smtClean="0"/>
              <a:t>som retter seg mot skoleelever</a:t>
            </a:r>
            <a:endParaRPr lang="nb-NO" sz="1200" dirty="0"/>
          </a:p>
        </p:txBody>
      </p:sp>
      <p:sp>
        <p:nvSpPr>
          <p:cNvPr id="8" name="TekstSylinder 7"/>
          <p:cNvSpPr txBox="1"/>
          <p:nvPr/>
        </p:nvSpPr>
        <p:spPr>
          <a:xfrm>
            <a:off x="7132320" y="4012799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Google </a:t>
            </a:r>
            <a:r>
              <a:rPr lang="nb-NO" sz="1200" dirty="0" err="1" smtClean="0"/>
              <a:t>Adword</a:t>
            </a:r>
            <a:r>
              <a:rPr lang="nb-NO" sz="1200" dirty="0" smtClean="0"/>
              <a:t> og </a:t>
            </a:r>
            <a:r>
              <a:rPr lang="nb-NO" sz="1200" dirty="0" err="1" smtClean="0"/>
              <a:t>Adsense</a:t>
            </a:r>
            <a:endParaRPr lang="nb-NO" sz="1200" dirty="0"/>
          </a:p>
        </p:txBody>
      </p:sp>
      <p:sp>
        <p:nvSpPr>
          <p:cNvPr id="9" name="TekstSylinder 8"/>
          <p:cNvSpPr txBox="1"/>
          <p:nvPr/>
        </p:nvSpPr>
        <p:spPr>
          <a:xfrm>
            <a:off x="7132320" y="1914144"/>
            <a:ext cx="165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Tilby lavt priset prøveperiode</a:t>
            </a:r>
          </a:p>
          <a:p>
            <a:r>
              <a:rPr lang="nb-NO" sz="1200" dirty="0" smtClean="0"/>
              <a:t>Rabatt ved stor bruk</a:t>
            </a:r>
            <a:endParaRPr lang="nb-NO" sz="1200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1548384" y="2237309"/>
            <a:ext cx="1694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Partnere/leverandører:</a:t>
            </a:r>
          </a:p>
          <a:p>
            <a:r>
              <a:rPr lang="nb-NO" sz="1200" dirty="0" smtClean="0"/>
              <a:t>Skoleelever som skaper innholdet i nettstedet</a:t>
            </a:r>
            <a:endParaRPr lang="nb-NO" sz="1200" dirty="0"/>
          </a:p>
        </p:txBody>
      </p:sp>
      <p:sp>
        <p:nvSpPr>
          <p:cNvPr id="11" name="TekstSylinder 10"/>
          <p:cNvSpPr txBox="1"/>
          <p:nvPr/>
        </p:nvSpPr>
        <p:spPr>
          <a:xfrm>
            <a:off x="3377184" y="1914144"/>
            <a:ext cx="1706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Rekruttere elever til å lage innhold</a:t>
            </a:r>
          </a:p>
          <a:p>
            <a:r>
              <a:rPr lang="nb-NO" sz="1200" dirty="0" smtClean="0"/>
              <a:t>Drive nettsted</a:t>
            </a:r>
            <a:endParaRPr lang="nb-NO" sz="1200" dirty="0"/>
          </a:p>
        </p:txBody>
      </p:sp>
      <p:sp>
        <p:nvSpPr>
          <p:cNvPr id="13" name="TekstSylinder 12"/>
          <p:cNvSpPr txBox="1"/>
          <p:nvPr/>
        </p:nvSpPr>
        <p:spPr>
          <a:xfrm>
            <a:off x="3377184" y="4191756"/>
            <a:ext cx="1706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Nettsted</a:t>
            </a:r>
          </a:p>
          <a:p>
            <a:r>
              <a:rPr lang="nb-NO" sz="1200" dirty="0" smtClean="0"/>
              <a:t>Kunnskap </a:t>
            </a:r>
            <a:r>
              <a:rPr lang="nb-NO" sz="1200" dirty="0" smtClean="0"/>
              <a:t>om elever</a:t>
            </a:r>
            <a:endParaRPr lang="nb-NO" sz="1200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1548384" y="5925312"/>
            <a:ext cx="4108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Markedsføring</a:t>
            </a:r>
          </a:p>
          <a:p>
            <a:r>
              <a:rPr lang="nb-NO" sz="1200" smtClean="0"/>
              <a:t>Nettsted </a:t>
            </a:r>
            <a:r>
              <a:rPr lang="nb-NO" sz="1200" smtClean="0"/>
              <a:t>- </a:t>
            </a:r>
            <a:r>
              <a:rPr lang="nb-NO" sz="1200" smtClean="0"/>
              <a:t>utvidelser </a:t>
            </a:r>
            <a:r>
              <a:rPr lang="nb-NO" sz="1200" dirty="0" smtClean="0"/>
              <a:t>av </a:t>
            </a:r>
            <a:r>
              <a:rPr lang="nb-NO" sz="1200" dirty="0" smtClean="0"/>
              <a:t>nettstedet</a:t>
            </a:r>
            <a:endParaRPr lang="nb-NO" sz="1200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6291072" y="5827776"/>
            <a:ext cx="3474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Annonsering på nettsted</a:t>
            </a:r>
            <a:endParaRPr lang="nb-NO" sz="1200" dirty="0"/>
          </a:p>
        </p:txBody>
      </p:sp>
      <p:sp>
        <p:nvSpPr>
          <p:cNvPr id="16" name="TekstSylinder 15"/>
          <p:cNvSpPr txBox="1"/>
          <p:nvPr/>
        </p:nvSpPr>
        <p:spPr>
          <a:xfrm>
            <a:off x="6291072" y="6400791"/>
            <a:ext cx="37902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Per klikk på annonser</a:t>
            </a:r>
            <a:endParaRPr lang="nb-NO" sz="1200" dirty="0"/>
          </a:p>
        </p:txBody>
      </p:sp>
    </p:spTree>
    <p:extLst>
      <p:ext uri="{BB962C8B-B14F-4D97-AF65-F5344CB8AC3E}">
        <p14:creationId xmlns:p14="http://schemas.microsoft.com/office/powerpoint/2010/main" val="740556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78</Words>
  <Application>Microsoft Office PowerPoint</Application>
  <PresentationFormat>Egendefinert</PresentationFormat>
  <Paragraphs>19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3" baseType="lpstr">
      <vt:lpstr>Office-tema</vt:lpstr>
      <vt:lpstr>Dokument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Kaare Haakonsen</dc:creator>
  <cp:lastModifiedBy>Anne Berrefjord</cp:lastModifiedBy>
  <cp:revision>5</cp:revision>
  <dcterms:created xsi:type="dcterms:W3CDTF">2014-08-25T19:27:44Z</dcterms:created>
  <dcterms:modified xsi:type="dcterms:W3CDTF">2014-09-22T06:10:03Z</dcterms:modified>
</cp:coreProperties>
</file>